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73" r:id="rId2"/>
    <p:sldMasterId id="2147483679" r:id="rId3"/>
    <p:sldMasterId id="2147483685" r:id="rId4"/>
    <p:sldMasterId id="2147483691" r:id="rId5"/>
  </p:sldMasterIdLst>
  <p:notesMasterIdLst>
    <p:notesMasterId r:id="rId65"/>
  </p:notesMasterIdLst>
  <p:handoutMasterIdLst>
    <p:handoutMasterId r:id="rId66"/>
  </p:handoutMasterIdLst>
  <p:sldIdLst>
    <p:sldId id="606" r:id="rId6"/>
    <p:sldId id="764" r:id="rId7"/>
    <p:sldId id="706" r:id="rId8"/>
    <p:sldId id="787" r:id="rId9"/>
    <p:sldId id="778" r:id="rId10"/>
    <p:sldId id="619" r:id="rId11"/>
    <p:sldId id="646" r:id="rId12"/>
    <p:sldId id="779" r:id="rId13"/>
    <p:sldId id="752" r:id="rId14"/>
    <p:sldId id="799" r:id="rId15"/>
    <p:sldId id="732" r:id="rId16"/>
    <p:sldId id="801" r:id="rId17"/>
    <p:sldId id="734" r:id="rId18"/>
    <p:sldId id="802" r:id="rId19"/>
    <p:sldId id="561" r:id="rId20"/>
    <p:sldId id="797" r:id="rId21"/>
    <p:sldId id="793" r:id="rId22"/>
    <p:sldId id="794" r:id="rId23"/>
    <p:sldId id="796" r:id="rId24"/>
    <p:sldId id="795" r:id="rId25"/>
    <p:sldId id="610" r:id="rId26"/>
    <p:sldId id="766" r:id="rId27"/>
    <p:sldId id="767" r:id="rId28"/>
    <p:sldId id="777" r:id="rId29"/>
    <p:sldId id="772" r:id="rId30"/>
    <p:sldId id="707" r:id="rId31"/>
    <p:sldId id="768" r:id="rId32"/>
    <p:sldId id="769" r:id="rId33"/>
    <p:sldId id="770" r:id="rId34"/>
    <p:sldId id="771" r:id="rId35"/>
    <p:sldId id="784" r:id="rId36"/>
    <p:sldId id="726" r:id="rId37"/>
    <p:sldId id="773" r:id="rId38"/>
    <p:sldId id="774" r:id="rId39"/>
    <p:sldId id="775" r:id="rId40"/>
    <p:sldId id="776" r:id="rId41"/>
    <p:sldId id="669" r:id="rId42"/>
    <p:sldId id="745" r:id="rId43"/>
    <p:sldId id="781" r:id="rId44"/>
    <p:sldId id="782" r:id="rId45"/>
    <p:sldId id="780" r:id="rId46"/>
    <p:sldId id="783" r:id="rId47"/>
    <p:sldId id="683" r:id="rId48"/>
    <p:sldId id="719" r:id="rId49"/>
    <p:sldId id="760" r:id="rId50"/>
    <p:sldId id="803" r:id="rId51"/>
    <p:sldId id="759" r:id="rId52"/>
    <p:sldId id="691" r:id="rId53"/>
    <p:sldId id="690" r:id="rId54"/>
    <p:sldId id="692" r:id="rId55"/>
    <p:sldId id="757" r:id="rId56"/>
    <p:sldId id="762" r:id="rId57"/>
    <p:sldId id="788" r:id="rId58"/>
    <p:sldId id="789" r:id="rId59"/>
    <p:sldId id="790" r:id="rId60"/>
    <p:sldId id="657" r:id="rId61"/>
    <p:sldId id="785" r:id="rId62"/>
    <p:sldId id="786" r:id="rId63"/>
    <p:sldId id="725" r:id="rId64"/>
  </p:sldIdLst>
  <p:sldSz cx="9144000" cy="6858000" type="screen4x3"/>
  <p:notesSz cx="7099300" cy="10234613"/>
  <p:custDataLst>
    <p:tags r:id="rId67"/>
  </p:custDataLst>
  <p:defaultTextStyle>
    <a:defPPr>
      <a:defRPr lang="en-US"/>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CCEA"/>
    <a:srgbClr val="795300"/>
    <a:srgbClr val="B6AA00"/>
    <a:srgbClr val="00C2B4"/>
    <a:srgbClr val="94A545"/>
    <a:srgbClr val="E31B23"/>
    <a:srgbClr val="F8971D"/>
    <a:srgbClr val="92B6C7"/>
    <a:srgbClr val="5C6F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2" autoAdjust="0"/>
    <p:restoredTop sz="96568" autoAdjust="0"/>
  </p:normalViewPr>
  <p:slideViewPr>
    <p:cSldViewPr>
      <p:cViewPr varScale="1">
        <p:scale>
          <a:sx n="113" d="100"/>
          <a:sy n="113" d="100"/>
        </p:scale>
        <p:origin x="-1584" y="-102"/>
      </p:cViewPr>
      <p:guideLst>
        <p:guide orient="horz" pos="384"/>
        <p:guide pos="1008"/>
      </p:guideLst>
    </p:cSldViewPr>
  </p:slideViewPr>
  <p:outlineViewPr>
    <p:cViewPr>
      <p:scale>
        <a:sx n="50" d="100"/>
        <a:sy n="50" d="100"/>
      </p:scale>
      <p:origin x="0" y="486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5" d="100"/>
          <a:sy n="65" d="100"/>
        </p:scale>
        <p:origin x="-2580" y="-114"/>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gs" Target="tags/tag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78.emf"/><Relationship Id="rId1" Type="http://schemas.openxmlformats.org/officeDocument/2006/relationships/image" Target="../media/image177.emf"/></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02"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7179" tIns="48590" rIns="97179" bIns="48590" numCol="1" anchor="t" anchorCtr="0" compatLnSpc="1">
            <a:prstTxWarp prst="textNoShape">
              <a:avLst/>
            </a:prstTxWarp>
          </a:bodyPr>
          <a:lstStyle>
            <a:lvl1pPr algn="l" defTabSz="971973" eaLnBrk="1" hangingPunct="1">
              <a:defRPr sz="1300">
                <a:latin typeface="Arial" charset="0"/>
                <a:ea typeface="+mn-ea"/>
                <a:cs typeface="+mn-cs"/>
              </a:defRPr>
            </a:lvl1pPr>
          </a:lstStyle>
          <a:p>
            <a:pPr>
              <a:defRPr/>
            </a:pPr>
            <a:endParaRPr lang="en-US"/>
          </a:p>
        </p:txBody>
      </p:sp>
      <p:sp>
        <p:nvSpPr>
          <p:cNvPr id="307203"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7179" tIns="48590" rIns="97179" bIns="48590" numCol="1" anchor="t" anchorCtr="0" compatLnSpc="1">
            <a:prstTxWarp prst="textNoShape">
              <a:avLst/>
            </a:prstTxWarp>
          </a:bodyPr>
          <a:lstStyle>
            <a:lvl1pPr algn="r" defTabSz="971973" eaLnBrk="1" hangingPunct="1">
              <a:defRPr sz="1300">
                <a:latin typeface="Arial" charset="0"/>
                <a:ea typeface="+mn-ea"/>
                <a:cs typeface="+mn-cs"/>
              </a:defRPr>
            </a:lvl1pPr>
          </a:lstStyle>
          <a:p>
            <a:pPr>
              <a:defRPr/>
            </a:pPr>
            <a:endParaRPr lang="en-US"/>
          </a:p>
        </p:txBody>
      </p:sp>
      <p:pic>
        <p:nvPicPr>
          <p:cNvPr id="147460" name="Picture 3" descr="newlogo-bull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7838" y="506413"/>
            <a:ext cx="1057275"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11"/>
          <p:cNvSpPr>
            <a:spLocks noGrp="1"/>
          </p:cNvSpPr>
          <p:nvPr>
            <p:ph type="sldNum" sz="quarter" idx="3"/>
          </p:nvPr>
        </p:nvSpPr>
        <p:spPr>
          <a:xfrm>
            <a:off x="165100" y="9712325"/>
            <a:ext cx="765175" cy="398463"/>
          </a:xfrm>
          <a:prstGeom prst="rect">
            <a:avLst/>
          </a:prstGeom>
        </p:spPr>
        <p:txBody>
          <a:bodyPr vert="horz" lIns="96361" tIns="48180" rIns="96361" bIns="48180" rtlCol="0" anchor="ctr"/>
          <a:lstStyle>
            <a:lvl1pPr algn="ctr" eaLnBrk="0" hangingPunct="0">
              <a:defRPr sz="900">
                <a:solidFill>
                  <a:schemeClr val="tx1">
                    <a:tint val="75000"/>
                  </a:schemeClr>
                </a:solidFill>
                <a:latin typeface="Arial" charset="0"/>
                <a:ea typeface="+mn-ea"/>
                <a:cs typeface="+mn-cs"/>
              </a:defRPr>
            </a:lvl1pPr>
          </a:lstStyle>
          <a:p>
            <a:pPr>
              <a:defRPr/>
            </a:pPr>
            <a:fld id="{1B7F9305-B9A7-42A7-8407-F068334FB22B}" type="slidenum">
              <a:rPr lang="en-US"/>
              <a:pPr>
                <a:defRPr/>
              </a:pPr>
              <a:t>‹#›</a:t>
            </a:fld>
            <a:endParaRPr lang="en-US"/>
          </a:p>
        </p:txBody>
      </p:sp>
      <p:sp>
        <p:nvSpPr>
          <p:cNvPr id="10" name="Footer Placeholder 4"/>
          <p:cNvSpPr>
            <a:spLocks noGrp="1"/>
          </p:cNvSpPr>
          <p:nvPr>
            <p:ph type="ftr" sz="quarter" idx="2"/>
          </p:nvPr>
        </p:nvSpPr>
        <p:spPr>
          <a:xfrm>
            <a:off x="1792288" y="9779000"/>
            <a:ext cx="4508500" cy="249238"/>
          </a:xfrm>
          <a:prstGeom prst="rect">
            <a:avLst/>
          </a:prstGeom>
        </p:spPr>
        <p:txBody>
          <a:bodyPr lIns="96361" tIns="48180" rIns="96361" bIns="48180"/>
          <a:lstStyle>
            <a:lvl1pPr algn="l" eaLnBrk="0" hangingPunct="0">
              <a:defRPr sz="900">
                <a:solidFill>
                  <a:schemeClr val="bg2"/>
                </a:solidFill>
                <a:latin typeface="Arial" charset="0"/>
                <a:ea typeface="+mn-ea"/>
                <a:cs typeface="+mn-cs"/>
              </a:defRPr>
            </a:lvl1pPr>
          </a:lstStyle>
          <a:p>
            <a:pPr>
              <a:defRPr/>
            </a:pPr>
            <a:r>
              <a:rPr lang="en-US"/>
              <a:t>Copyright © 2013 Infor &amp; Ekonerg - Infor Channel Partner. All rights reserved.</a:t>
            </a:r>
            <a:endParaRPr lang="en-US" dirty="0"/>
          </a:p>
        </p:txBody>
      </p:sp>
    </p:spTree>
    <p:extLst>
      <p:ext uri="{BB962C8B-B14F-4D97-AF65-F5344CB8AC3E}">
        <p14:creationId xmlns:p14="http://schemas.microsoft.com/office/powerpoint/2010/main" val="270484692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21" tIns="49510" rIns="99021" bIns="49510" numCol="1" anchor="t" anchorCtr="0" compatLnSpc="1">
            <a:prstTxWarp prst="textNoShape">
              <a:avLst/>
            </a:prstTxWarp>
          </a:bodyPr>
          <a:lstStyle>
            <a:lvl1pPr algn="l" defTabSz="990375" eaLnBrk="0" hangingPunct="0">
              <a:defRPr sz="1300">
                <a:latin typeface="Arial" charset="0"/>
                <a:ea typeface="+mn-ea"/>
                <a:cs typeface="+mn-cs"/>
              </a:defRPr>
            </a:lvl1pPr>
          </a:lstStyle>
          <a:p>
            <a:pPr>
              <a:defRPr/>
            </a:pPr>
            <a:endParaRPr lang="en-US"/>
          </a:p>
        </p:txBody>
      </p:sp>
      <p:sp>
        <p:nvSpPr>
          <p:cNvPr id="29699" name="Rectangle 3"/>
          <p:cNvSpPr>
            <a:spLocks noGrp="1" noChangeArrowheads="1"/>
          </p:cNvSpPr>
          <p:nvPr>
            <p:ph type="dt" idx="1"/>
          </p:nvPr>
        </p:nvSpPr>
        <p:spPr bwMode="auto">
          <a:xfrm>
            <a:off x="4022725" y="0"/>
            <a:ext cx="3076575" cy="511175"/>
          </a:xfrm>
          <a:prstGeom prst="rect">
            <a:avLst/>
          </a:prstGeom>
          <a:noFill/>
          <a:ln w="9525">
            <a:noFill/>
            <a:miter lim="800000"/>
            <a:headEnd/>
            <a:tailEnd/>
          </a:ln>
          <a:effectLst/>
        </p:spPr>
        <p:txBody>
          <a:bodyPr vert="horz" wrap="square" lIns="99021" tIns="49510" rIns="99021" bIns="49510" numCol="1" anchor="t" anchorCtr="0" compatLnSpc="1">
            <a:prstTxWarp prst="textNoShape">
              <a:avLst/>
            </a:prstTxWarp>
          </a:bodyPr>
          <a:lstStyle>
            <a:lvl1pPr algn="r" defTabSz="990375" eaLnBrk="0" hangingPunct="0">
              <a:defRPr sz="1100">
                <a:latin typeface="Arial" charset="0"/>
                <a:ea typeface="+mn-ea"/>
                <a:cs typeface="+mn-cs"/>
              </a:defRPr>
            </a:lvl1pPr>
          </a:lstStyle>
          <a:p>
            <a:pPr>
              <a:defRPr/>
            </a:pPr>
            <a:endParaRPr lang="en-US"/>
          </a:p>
        </p:txBody>
      </p:sp>
      <p:sp>
        <p:nvSpPr>
          <p:cNvPr id="89092"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1" name="Rectangle 5"/>
          <p:cNvSpPr>
            <a:spLocks noGrp="1" noChangeArrowheads="1"/>
          </p:cNvSpPr>
          <p:nvPr>
            <p:ph type="body" sz="quarter" idx="3"/>
          </p:nvPr>
        </p:nvSpPr>
        <p:spPr bwMode="auto">
          <a:xfrm>
            <a:off x="947738" y="4862513"/>
            <a:ext cx="5203825" cy="4605337"/>
          </a:xfrm>
          <a:prstGeom prst="rect">
            <a:avLst/>
          </a:prstGeom>
          <a:noFill/>
          <a:ln w="9525">
            <a:noFill/>
            <a:miter lim="800000"/>
            <a:headEnd/>
            <a:tailEnd/>
          </a:ln>
          <a:effectLst/>
        </p:spPr>
        <p:txBody>
          <a:bodyPr vert="horz" wrap="square" lIns="99021" tIns="49510" rIns="99021" bIns="4951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pic>
        <p:nvPicPr>
          <p:cNvPr id="89094" name="Picture 23" descr="newlogo-bull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7838" y="412750"/>
            <a:ext cx="105727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11"/>
          <p:cNvSpPr>
            <a:spLocks noGrp="1"/>
          </p:cNvSpPr>
          <p:nvPr>
            <p:ph type="sldNum" sz="quarter" idx="5"/>
          </p:nvPr>
        </p:nvSpPr>
        <p:spPr>
          <a:xfrm>
            <a:off x="165100" y="9712325"/>
            <a:ext cx="765175" cy="398463"/>
          </a:xfrm>
          <a:prstGeom prst="rect">
            <a:avLst/>
          </a:prstGeom>
        </p:spPr>
        <p:txBody>
          <a:bodyPr vert="horz" lIns="96361" tIns="48180" rIns="96361" bIns="48180" rtlCol="0" anchor="ctr"/>
          <a:lstStyle>
            <a:lvl1pPr algn="ctr" eaLnBrk="0" hangingPunct="0">
              <a:defRPr sz="900">
                <a:solidFill>
                  <a:schemeClr val="tx1">
                    <a:tint val="75000"/>
                  </a:schemeClr>
                </a:solidFill>
                <a:latin typeface="Arial" charset="0"/>
                <a:ea typeface="+mn-ea"/>
                <a:cs typeface="+mn-cs"/>
              </a:defRPr>
            </a:lvl1pPr>
          </a:lstStyle>
          <a:p>
            <a:pPr>
              <a:defRPr/>
            </a:pPr>
            <a:fld id="{2CA3FD7D-33E3-4091-8904-2427065BC2BF}" type="slidenum">
              <a:rPr lang="en-US"/>
              <a:pPr>
                <a:defRPr/>
              </a:pPr>
              <a:t>‹#›</a:t>
            </a:fld>
            <a:endParaRPr lang="en-US"/>
          </a:p>
        </p:txBody>
      </p:sp>
      <p:sp>
        <p:nvSpPr>
          <p:cNvPr id="10" name="Footer Placeholder 4"/>
          <p:cNvSpPr>
            <a:spLocks noGrp="1"/>
          </p:cNvSpPr>
          <p:nvPr>
            <p:ph type="ftr" sz="quarter" idx="4"/>
          </p:nvPr>
        </p:nvSpPr>
        <p:spPr>
          <a:xfrm>
            <a:off x="1792288" y="9779000"/>
            <a:ext cx="4508500" cy="249238"/>
          </a:xfrm>
          <a:prstGeom prst="rect">
            <a:avLst/>
          </a:prstGeom>
        </p:spPr>
        <p:txBody>
          <a:bodyPr lIns="96361" tIns="48180" rIns="96361" bIns="48180"/>
          <a:lstStyle>
            <a:lvl1pPr algn="l" eaLnBrk="0" hangingPunct="0">
              <a:defRPr sz="900">
                <a:solidFill>
                  <a:schemeClr val="bg2"/>
                </a:solidFill>
                <a:latin typeface="Arial" charset="0"/>
                <a:ea typeface="+mn-ea"/>
                <a:cs typeface="+mn-cs"/>
              </a:defRPr>
            </a:lvl1pPr>
          </a:lstStyle>
          <a:p>
            <a:pPr>
              <a:defRPr/>
            </a:pPr>
            <a:r>
              <a:rPr lang="en-US"/>
              <a:t>Copyright © 2013 Infor &amp; Ekonerg - Infor Channel Partner. All rights reserved.</a:t>
            </a:r>
            <a:endParaRPr lang="en-US" dirty="0"/>
          </a:p>
        </p:txBody>
      </p:sp>
    </p:spTree>
    <p:extLst>
      <p:ext uri="{BB962C8B-B14F-4D97-AF65-F5344CB8AC3E}">
        <p14:creationId xmlns:p14="http://schemas.microsoft.com/office/powerpoint/2010/main" val="712070423"/>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ＭＳ Ｐゴシック" pitchFamily="-72" charset="-128"/>
        <a:cs typeface="ＭＳ Ｐゴシック" pitchFamily="-72"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72"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72"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72"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7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52.xml"/><Relationship Id="rId7" Type="http://schemas.openxmlformats.org/officeDocument/2006/relationships/image" Target="../media/image178.emf"/><Relationship Id="rId2" Type="http://schemas.openxmlformats.org/officeDocument/2006/relationships/notesMaster" Target="../notesMasters/notesMaster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77.emf"/><Relationship Id="rId4" Type="http://schemas.openxmlformats.org/officeDocument/2006/relationships/oleObject" Target="../embeddings/oleObject1.bin"/></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7"/>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cs typeface="Arial" charset="0"/>
              </a:defRPr>
            </a:lvl1pPr>
            <a:lvl2pPr marL="782932" indent="-301127" eaLnBrk="0" hangingPunct="0">
              <a:defRPr sz="2500">
                <a:solidFill>
                  <a:schemeClr val="tx1"/>
                </a:solidFill>
                <a:latin typeface="Arial" charset="0"/>
                <a:cs typeface="Arial" charset="0"/>
              </a:defRPr>
            </a:lvl2pPr>
            <a:lvl3pPr marL="1204510" indent="-240903" eaLnBrk="0" hangingPunct="0">
              <a:defRPr sz="2500">
                <a:solidFill>
                  <a:schemeClr val="tx1"/>
                </a:solidFill>
                <a:latin typeface="Arial" charset="0"/>
                <a:cs typeface="Arial" charset="0"/>
              </a:defRPr>
            </a:lvl3pPr>
            <a:lvl4pPr marL="1686314" indent="-240903" eaLnBrk="0" hangingPunct="0">
              <a:defRPr sz="2500">
                <a:solidFill>
                  <a:schemeClr val="tx1"/>
                </a:solidFill>
                <a:latin typeface="Arial" charset="0"/>
                <a:cs typeface="Arial" charset="0"/>
              </a:defRPr>
            </a:lvl4pPr>
            <a:lvl5pPr marL="2168118" indent="-240903" eaLnBrk="0" hangingPunct="0">
              <a:defRPr sz="2500">
                <a:solidFill>
                  <a:schemeClr val="tx1"/>
                </a:solidFill>
                <a:latin typeface="Arial" charset="0"/>
                <a:cs typeface="Arial" charset="0"/>
              </a:defRPr>
            </a:lvl5pPr>
            <a:lvl6pPr marL="2649921" indent="-240903" algn="ctr" eaLnBrk="0" fontAlgn="base" hangingPunct="0">
              <a:spcBef>
                <a:spcPct val="0"/>
              </a:spcBef>
              <a:spcAft>
                <a:spcPct val="0"/>
              </a:spcAft>
              <a:defRPr sz="2500">
                <a:solidFill>
                  <a:schemeClr val="tx1"/>
                </a:solidFill>
                <a:latin typeface="Arial" charset="0"/>
                <a:cs typeface="Arial" charset="0"/>
              </a:defRPr>
            </a:lvl6pPr>
            <a:lvl7pPr marL="3131725" indent="-240903" algn="ctr" eaLnBrk="0" fontAlgn="base" hangingPunct="0">
              <a:spcBef>
                <a:spcPct val="0"/>
              </a:spcBef>
              <a:spcAft>
                <a:spcPct val="0"/>
              </a:spcAft>
              <a:defRPr sz="2500">
                <a:solidFill>
                  <a:schemeClr val="tx1"/>
                </a:solidFill>
                <a:latin typeface="Arial" charset="0"/>
                <a:cs typeface="Arial" charset="0"/>
              </a:defRPr>
            </a:lvl7pPr>
            <a:lvl8pPr marL="3613529" indent="-240903" algn="ctr" eaLnBrk="0" fontAlgn="base" hangingPunct="0">
              <a:spcBef>
                <a:spcPct val="0"/>
              </a:spcBef>
              <a:spcAft>
                <a:spcPct val="0"/>
              </a:spcAft>
              <a:defRPr sz="2500">
                <a:solidFill>
                  <a:schemeClr val="tx1"/>
                </a:solidFill>
                <a:latin typeface="Arial" charset="0"/>
                <a:cs typeface="Arial" charset="0"/>
              </a:defRPr>
            </a:lvl8pPr>
            <a:lvl9pPr marL="4095334" indent="-240903" algn="ctr" eaLnBrk="0" fontAlgn="base" hangingPunct="0">
              <a:spcBef>
                <a:spcPct val="0"/>
              </a:spcBef>
              <a:spcAft>
                <a:spcPct val="0"/>
              </a:spcAft>
              <a:defRPr sz="2500">
                <a:solidFill>
                  <a:schemeClr val="tx1"/>
                </a:solidFill>
                <a:latin typeface="Arial" charset="0"/>
                <a:cs typeface="Arial" charset="0"/>
              </a:defRPr>
            </a:lvl9pPr>
          </a:lstStyle>
          <a:p>
            <a:pPr>
              <a:defRPr/>
            </a:pPr>
            <a:r>
              <a:rPr lang="en-US" sz="1300" smtClean="0">
                <a:solidFill>
                  <a:prstClr val="black"/>
                </a:solidFill>
              </a:rPr>
              <a:t>Copyright © 2013 Infor &amp; Ekonerg - Infor Channel Partner. All rights reserved.</a:t>
            </a:r>
            <a:endParaRPr lang="en-GB" sz="1300">
              <a:solidFill>
                <a:prstClr val="black"/>
              </a:solidFill>
            </a:endParaRPr>
          </a:p>
        </p:txBody>
      </p:sp>
      <p:sp>
        <p:nvSpPr>
          <p:cNvPr id="25603" name="Rectangle 18"/>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cs typeface="Arial" charset="0"/>
              </a:defRPr>
            </a:lvl1pPr>
            <a:lvl2pPr marL="782932" indent="-301127" eaLnBrk="0" hangingPunct="0">
              <a:defRPr sz="2500">
                <a:solidFill>
                  <a:schemeClr val="tx1"/>
                </a:solidFill>
                <a:latin typeface="Arial" charset="0"/>
                <a:cs typeface="Arial" charset="0"/>
              </a:defRPr>
            </a:lvl2pPr>
            <a:lvl3pPr marL="1204510" indent="-240903" eaLnBrk="0" hangingPunct="0">
              <a:defRPr sz="2500">
                <a:solidFill>
                  <a:schemeClr val="tx1"/>
                </a:solidFill>
                <a:latin typeface="Arial" charset="0"/>
                <a:cs typeface="Arial" charset="0"/>
              </a:defRPr>
            </a:lvl3pPr>
            <a:lvl4pPr marL="1686314" indent="-240903" eaLnBrk="0" hangingPunct="0">
              <a:defRPr sz="2500">
                <a:solidFill>
                  <a:schemeClr val="tx1"/>
                </a:solidFill>
                <a:latin typeface="Arial" charset="0"/>
                <a:cs typeface="Arial" charset="0"/>
              </a:defRPr>
            </a:lvl4pPr>
            <a:lvl5pPr marL="2168118" indent="-240903" eaLnBrk="0" hangingPunct="0">
              <a:defRPr sz="2500">
                <a:solidFill>
                  <a:schemeClr val="tx1"/>
                </a:solidFill>
                <a:latin typeface="Arial" charset="0"/>
                <a:cs typeface="Arial" charset="0"/>
              </a:defRPr>
            </a:lvl5pPr>
            <a:lvl6pPr marL="2649921" indent="-240903" algn="ctr" eaLnBrk="0" fontAlgn="base" hangingPunct="0">
              <a:spcBef>
                <a:spcPct val="0"/>
              </a:spcBef>
              <a:spcAft>
                <a:spcPct val="0"/>
              </a:spcAft>
              <a:defRPr sz="2500">
                <a:solidFill>
                  <a:schemeClr val="tx1"/>
                </a:solidFill>
                <a:latin typeface="Arial" charset="0"/>
                <a:cs typeface="Arial" charset="0"/>
              </a:defRPr>
            </a:lvl6pPr>
            <a:lvl7pPr marL="3131725" indent="-240903" algn="ctr" eaLnBrk="0" fontAlgn="base" hangingPunct="0">
              <a:spcBef>
                <a:spcPct val="0"/>
              </a:spcBef>
              <a:spcAft>
                <a:spcPct val="0"/>
              </a:spcAft>
              <a:defRPr sz="2500">
                <a:solidFill>
                  <a:schemeClr val="tx1"/>
                </a:solidFill>
                <a:latin typeface="Arial" charset="0"/>
                <a:cs typeface="Arial" charset="0"/>
              </a:defRPr>
            </a:lvl7pPr>
            <a:lvl8pPr marL="3613529" indent="-240903" algn="ctr" eaLnBrk="0" fontAlgn="base" hangingPunct="0">
              <a:spcBef>
                <a:spcPct val="0"/>
              </a:spcBef>
              <a:spcAft>
                <a:spcPct val="0"/>
              </a:spcAft>
              <a:defRPr sz="2500">
                <a:solidFill>
                  <a:schemeClr val="tx1"/>
                </a:solidFill>
                <a:latin typeface="Arial" charset="0"/>
                <a:cs typeface="Arial" charset="0"/>
              </a:defRPr>
            </a:lvl8pPr>
            <a:lvl9pPr marL="4095334" indent="-240903" algn="ctr" eaLnBrk="0" fontAlgn="base" hangingPunct="0">
              <a:spcBef>
                <a:spcPct val="0"/>
              </a:spcBef>
              <a:spcAft>
                <a:spcPct val="0"/>
              </a:spcAft>
              <a:defRPr sz="2500">
                <a:solidFill>
                  <a:schemeClr val="tx1"/>
                </a:solidFill>
                <a:latin typeface="Arial" charset="0"/>
                <a:cs typeface="Arial" charset="0"/>
              </a:defRPr>
            </a:lvl9pPr>
          </a:lstStyle>
          <a:p>
            <a:pPr>
              <a:defRPr/>
            </a:pPr>
            <a:fld id="{368ED57E-B25B-4C9A-B339-8432ABE9233C}" type="slidenum">
              <a:rPr lang="en-GB" sz="1300">
                <a:solidFill>
                  <a:prstClr val="black"/>
                </a:solidFill>
              </a:rPr>
              <a:pPr>
                <a:defRPr/>
              </a:pPr>
              <a:t>1</a:t>
            </a:fld>
            <a:endParaRPr lang="en-GB" sz="1300">
              <a:solidFill>
                <a:prstClr val="black"/>
              </a:solidFill>
            </a:endParaRPr>
          </a:p>
        </p:txBody>
      </p:sp>
      <p:sp>
        <p:nvSpPr>
          <p:cNvPr id="90116" name="Slide Image Placeholder 9"/>
          <p:cNvSpPr>
            <a:spLocks noGrp="1" noRot="1" noChangeAspect="1" noTextEdit="1"/>
          </p:cNvSpPr>
          <p:nvPr>
            <p:ph type="sldImg"/>
          </p:nvPr>
        </p:nvSpPr>
        <p:spPr>
          <a:ln/>
        </p:spPr>
      </p:sp>
      <p:sp>
        <p:nvSpPr>
          <p:cNvPr id="90117" name="Notes Placeholder 10"/>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lIns="99406" tIns="49703" rIns="99406" bIns="49703"/>
          <a:lstStyle/>
          <a:p>
            <a:pPr>
              <a:defRPr/>
            </a:pPr>
            <a:r>
              <a:rPr lang="en-US"/>
              <a:t>Copyright © 2013 Infor &amp; Ekonerg - Infor Channel Partner. All rights reserved.</a:t>
            </a:r>
          </a:p>
        </p:txBody>
      </p:sp>
      <p:sp>
        <p:nvSpPr>
          <p:cNvPr id="7" name="Rectangle 7"/>
          <p:cNvSpPr>
            <a:spLocks noGrp="1" noChangeArrowheads="1"/>
          </p:cNvSpPr>
          <p:nvPr>
            <p:ph type="sldNum" sz="quarter" idx="5"/>
          </p:nvPr>
        </p:nvSpPr>
        <p:spPr/>
        <p:txBody>
          <a:bodyPr/>
          <a:lstStyle/>
          <a:p>
            <a:pPr>
              <a:defRPr/>
            </a:pPr>
            <a:fld id="{9DA7D4E2-82AC-41E0-B185-4E9E7685EAB9}" type="slidenum">
              <a:rPr lang="en-US"/>
              <a:pPr>
                <a:defRPr/>
              </a:pPr>
              <a:t>10</a:t>
            </a:fld>
            <a:endParaRPr lang="en-US"/>
          </a:p>
        </p:txBody>
      </p:sp>
      <p:sp>
        <p:nvSpPr>
          <p:cNvPr id="100356" name="Rectangle 2"/>
          <p:cNvSpPr>
            <a:spLocks noGrp="1" noRot="1" noChangeAspect="1" noChangeArrowheads="1" noTextEdit="1"/>
          </p:cNvSpPr>
          <p:nvPr>
            <p:ph type="sldImg"/>
          </p:nvPr>
        </p:nvSpPr>
        <p:spPr>
          <a:ln/>
        </p:spPr>
      </p:sp>
      <p:sp>
        <p:nvSpPr>
          <p:cNvPr id="1003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sz="800" dirty="0" smtClean="0">
                <a:ea typeface="ＭＳ Ｐゴシック" pitchFamily="34" charset="-128"/>
              </a:rPr>
              <a:t>Name Drops (Note, you are advised to </a:t>
            </a:r>
            <a:r>
              <a:rPr lang="en-US" sz="800" dirty="0" err="1" smtClean="0">
                <a:ea typeface="ＭＳ Ｐゴシック" pitchFamily="34" charset="-128"/>
              </a:rPr>
              <a:t>vett</a:t>
            </a:r>
            <a:r>
              <a:rPr lang="en-US" sz="800" dirty="0" smtClean="0">
                <a:ea typeface="ＭＳ Ｐゴシック" pitchFamily="34" charset="-128"/>
              </a:rPr>
              <a:t> any name-drops with Customer Reference Program to confirm status and suitability):</a:t>
            </a:r>
          </a:p>
          <a:p>
            <a:pPr>
              <a:lnSpc>
                <a:spcPct val="80000"/>
              </a:lnSpc>
            </a:pPr>
            <a:endParaRPr lang="en-US" sz="800" dirty="0" smtClean="0">
              <a:ea typeface="ＭＳ Ｐゴシック" pitchFamily="34" charset="-128"/>
            </a:endParaRPr>
          </a:p>
          <a:p>
            <a:pPr>
              <a:lnSpc>
                <a:spcPct val="80000"/>
              </a:lnSpc>
            </a:pPr>
            <a:r>
              <a:rPr lang="en-US" sz="800" b="1" dirty="0" smtClean="0">
                <a:ea typeface="ＭＳ Ｐゴシック" pitchFamily="34" charset="-128"/>
              </a:rPr>
              <a:t>Chemicals:</a:t>
            </a:r>
          </a:p>
          <a:p>
            <a:pPr>
              <a:lnSpc>
                <a:spcPct val="80000"/>
              </a:lnSpc>
            </a:pPr>
            <a:r>
              <a:rPr lang="en-US" sz="800" b="1" dirty="0" smtClean="0">
                <a:ea typeface="ＭＳ Ｐゴシック" pitchFamily="34" charset="-128"/>
              </a:rPr>
              <a:t>G500: #1) BASF (MP2), #2) Dow Chemical (MP2), #5) </a:t>
            </a:r>
            <a:r>
              <a:rPr lang="en-US" sz="800" b="1" dirty="0" err="1" smtClean="0">
                <a:ea typeface="ＭＳ Ｐゴシック" pitchFamily="34" charset="-128"/>
              </a:rPr>
              <a:t>Dupont</a:t>
            </a:r>
            <a:r>
              <a:rPr lang="en-US" sz="800" b="1" dirty="0" smtClean="0">
                <a:ea typeface="ＭＳ Ｐゴシック" pitchFamily="34" charset="-128"/>
              </a:rPr>
              <a:t> (MP2)</a:t>
            </a:r>
          </a:p>
          <a:p>
            <a:pPr>
              <a:lnSpc>
                <a:spcPct val="80000"/>
              </a:lnSpc>
              <a:buFontTx/>
              <a:buChar char="•"/>
            </a:pPr>
            <a:r>
              <a:rPr lang="en-US" sz="800" dirty="0" smtClean="0">
                <a:ea typeface="ＭＳ Ｐゴシック" pitchFamily="34" charset="-128"/>
              </a:rPr>
              <a:t>W.L. Gore (EE, Calibration, Customer Service Request, Requestor)</a:t>
            </a:r>
          </a:p>
          <a:p>
            <a:pPr>
              <a:lnSpc>
                <a:spcPct val="80000"/>
              </a:lnSpc>
              <a:buFontTx/>
              <a:buChar char="•"/>
            </a:pPr>
            <a:r>
              <a:rPr lang="en-US" sz="800" dirty="0" smtClean="0">
                <a:ea typeface="ＭＳ Ｐゴシック" pitchFamily="34" charset="-128"/>
              </a:rPr>
              <a:t>Specialty Minerals (EE Hosted, </a:t>
            </a:r>
            <a:r>
              <a:rPr lang="en-US" sz="800" dirty="0" err="1" smtClean="0">
                <a:ea typeface="ＭＳ Ｐゴシック" pitchFamily="34" charset="-128"/>
              </a:rPr>
              <a:t>Databridge</a:t>
            </a:r>
            <a:r>
              <a:rPr lang="en-US" sz="800" dirty="0" smtClean="0">
                <a:ea typeface="ＭＳ Ｐゴシック" pitchFamily="34" charset="-128"/>
              </a:rPr>
              <a:t>, Barcoding, Mobile)</a:t>
            </a:r>
          </a:p>
          <a:p>
            <a:pPr>
              <a:lnSpc>
                <a:spcPct val="80000"/>
              </a:lnSpc>
              <a:buFontTx/>
              <a:buChar char="•"/>
            </a:pPr>
            <a:r>
              <a:rPr lang="en-US" sz="800" dirty="0" smtClean="0">
                <a:ea typeface="ＭＳ Ｐゴシック" pitchFamily="34" charset="-128"/>
              </a:rPr>
              <a:t>Sherwin Williams (</a:t>
            </a:r>
            <a:r>
              <a:rPr lang="en-US" sz="800" dirty="0" err="1" smtClean="0">
                <a:ea typeface="ＭＳ Ｐゴシック" pitchFamily="34" charset="-128"/>
              </a:rPr>
              <a:t>iProcure</a:t>
            </a:r>
            <a:r>
              <a:rPr lang="en-US" sz="800" dirty="0" smtClean="0">
                <a:ea typeface="ＭＳ Ｐゴシック" pitchFamily="34" charset="-128"/>
              </a:rPr>
              <a:t>)</a:t>
            </a:r>
          </a:p>
          <a:p>
            <a:pPr>
              <a:lnSpc>
                <a:spcPct val="80000"/>
              </a:lnSpc>
            </a:pPr>
            <a:endParaRPr lang="en-US" sz="800" dirty="0" smtClean="0">
              <a:ea typeface="ＭＳ Ｐゴシック" pitchFamily="34" charset="-128"/>
            </a:endParaRPr>
          </a:p>
          <a:p>
            <a:pPr>
              <a:lnSpc>
                <a:spcPct val="80000"/>
              </a:lnSpc>
            </a:pPr>
            <a:r>
              <a:rPr lang="en-US" sz="800" b="1" dirty="0" smtClean="0">
                <a:ea typeface="ＭＳ Ｐゴシック" pitchFamily="34" charset="-128"/>
              </a:rPr>
              <a:t>Food and Beverage</a:t>
            </a:r>
          </a:p>
          <a:p>
            <a:pPr>
              <a:lnSpc>
                <a:spcPct val="80000"/>
              </a:lnSpc>
            </a:pPr>
            <a:r>
              <a:rPr lang="en-US" sz="800" b="1" dirty="0" smtClean="0">
                <a:ea typeface="ＭＳ Ｐゴシック" pitchFamily="34" charset="-128"/>
              </a:rPr>
              <a:t>G500 Food Consumer Products: #1) Nestle, #2) Unilever (EE), #3) Pepsi (EE), #4) Kraft Foods (EE Hosted, MP2), #5) </a:t>
            </a:r>
            <a:r>
              <a:rPr lang="en-US" sz="800" b="1" dirty="0" err="1" smtClean="0">
                <a:ea typeface="ＭＳ Ｐゴシック" pitchFamily="34" charset="-128"/>
              </a:rPr>
              <a:t>Dannon</a:t>
            </a:r>
            <a:r>
              <a:rPr lang="en-US" sz="800" b="1" dirty="0" smtClean="0">
                <a:ea typeface="ＭＳ Ｐゴシック" pitchFamily="34" charset="-128"/>
              </a:rPr>
              <a:t> (MP2)</a:t>
            </a:r>
          </a:p>
          <a:p>
            <a:pPr>
              <a:lnSpc>
                <a:spcPct val="80000"/>
              </a:lnSpc>
              <a:buFontTx/>
              <a:buChar char="•"/>
            </a:pPr>
            <a:r>
              <a:rPr lang="en-US" sz="800" dirty="0" smtClean="0">
                <a:ea typeface="ＭＳ Ｐゴシック" pitchFamily="34" charset="-128"/>
              </a:rPr>
              <a:t>Pepsi Bottling, Pepsi Frito-Lay (Infor EAM EE Hosted, Mobile, </a:t>
            </a:r>
            <a:r>
              <a:rPr lang="en-US" sz="800" dirty="0" err="1" smtClean="0">
                <a:ea typeface="ＭＳ Ｐゴシック" pitchFamily="34" charset="-128"/>
              </a:rPr>
              <a:t>Databridge</a:t>
            </a:r>
            <a:r>
              <a:rPr lang="en-US" sz="800" dirty="0" smtClean="0">
                <a:ea typeface="ＭＳ Ｐゴシック" pitchFamily="34" charset="-128"/>
              </a:rPr>
              <a:t>)</a:t>
            </a:r>
          </a:p>
          <a:p>
            <a:pPr>
              <a:lnSpc>
                <a:spcPct val="80000"/>
              </a:lnSpc>
              <a:buFontTx/>
              <a:buChar char="•"/>
            </a:pPr>
            <a:r>
              <a:rPr lang="en-US" sz="800" dirty="0" smtClean="0">
                <a:ea typeface="ＭＳ Ｐゴシック" pitchFamily="34" charset="-128"/>
              </a:rPr>
              <a:t>Yoplait (Infor EAM EE, Mobile, Calibration)</a:t>
            </a:r>
          </a:p>
          <a:p>
            <a:pPr>
              <a:lnSpc>
                <a:spcPct val="80000"/>
              </a:lnSpc>
              <a:buFontTx/>
              <a:buChar char="•"/>
            </a:pPr>
            <a:r>
              <a:rPr lang="en-US" sz="800" dirty="0" smtClean="0">
                <a:ea typeface="ＭＳ Ｐゴシック" pitchFamily="34" charset="-128"/>
              </a:rPr>
              <a:t>Unilever (one of the G500 Top 5, Infor EAM EE, Hosted, and MP2)</a:t>
            </a:r>
          </a:p>
          <a:p>
            <a:pPr>
              <a:lnSpc>
                <a:spcPct val="80000"/>
              </a:lnSpc>
              <a:buFontTx/>
              <a:buChar char="•"/>
            </a:pPr>
            <a:r>
              <a:rPr lang="en-US" sz="800" dirty="0" err="1" smtClean="0">
                <a:ea typeface="ＭＳ Ｐゴシック" pitchFamily="34" charset="-128"/>
              </a:rPr>
              <a:t>Stoneyfield</a:t>
            </a:r>
            <a:r>
              <a:rPr lang="en-US" sz="800" dirty="0" smtClean="0">
                <a:ea typeface="ＭＳ Ｐゴシック" pitchFamily="34" charset="-128"/>
              </a:rPr>
              <a:t> Farms (Infor EAM EE, Hosted, Mobile, Barcoding)</a:t>
            </a:r>
          </a:p>
          <a:p>
            <a:pPr>
              <a:lnSpc>
                <a:spcPct val="80000"/>
              </a:lnSpc>
              <a:buFontTx/>
              <a:buChar char="•"/>
            </a:pPr>
            <a:r>
              <a:rPr lang="en-US" sz="800" dirty="0" smtClean="0">
                <a:ea typeface="ＭＳ Ｐゴシック" pitchFamily="34" charset="-128"/>
              </a:rPr>
              <a:t>JM </a:t>
            </a:r>
            <a:r>
              <a:rPr lang="en-US" sz="800" dirty="0" err="1" smtClean="0">
                <a:ea typeface="ＭＳ Ｐゴシック" pitchFamily="34" charset="-128"/>
              </a:rPr>
              <a:t>Smucker</a:t>
            </a:r>
            <a:r>
              <a:rPr lang="en-US" sz="800" dirty="0" smtClean="0">
                <a:ea typeface="ＭＳ Ｐゴシック" pitchFamily="34" charset="-128"/>
              </a:rPr>
              <a:t> Company (Infor EAM EE, and MP2)</a:t>
            </a:r>
          </a:p>
          <a:p>
            <a:pPr>
              <a:lnSpc>
                <a:spcPct val="80000"/>
              </a:lnSpc>
              <a:buFontTx/>
              <a:buChar char="•"/>
            </a:pPr>
            <a:r>
              <a:rPr lang="en-US" sz="800" dirty="0" smtClean="0">
                <a:ea typeface="ＭＳ Ｐゴシック" pitchFamily="34" charset="-128"/>
              </a:rPr>
              <a:t>Dairy Farmers of America (Infor EAM Business Edition, and MP2)</a:t>
            </a:r>
          </a:p>
          <a:p>
            <a:pPr>
              <a:lnSpc>
                <a:spcPct val="80000"/>
              </a:lnSpc>
              <a:buFontTx/>
              <a:buChar char="•"/>
            </a:pPr>
            <a:r>
              <a:rPr lang="en-US" sz="800" dirty="0" smtClean="0">
                <a:ea typeface="ＭＳ Ｐゴシック" pitchFamily="34" charset="-128"/>
              </a:rPr>
              <a:t>Heinz (EE, </a:t>
            </a:r>
            <a:r>
              <a:rPr lang="en-US" sz="800" dirty="0" err="1" smtClean="0">
                <a:ea typeface="ＭＳ Ｐゴシック" pitchFamily="34" charset="-128"/>
              </a:rPr>
              <a:t>DataBridge</a:t>
            </a:r>
            <a:r>
              <a:rPr lang="en-US" sz="800" dirty="0" smtClean="0">
                <a:ea typeface="ＭＳ Ｐゴシック" pitchFamily="34" charset="-128"/>
              </a:rPr>
              <a:t>, Mobile, Requestor)</a:t>
            </a:r>
          </a:p>
          <a:p>
            <a:pPr>
              <a:lnSpc>
                <a:spcPct val="80000"/>
              </a:lnSpc>
              <a:buFontTx/>
              <a:buChar char="•"/>
            </a:pPr>
            <a:r>
              <a:rPr lang="en-US" sz="800" dirty="0" smtClean="0">
                <a:ea typeface="ＭＳ Ｐゴシック" pitchFamily="34" charset="-128"/>
              </a:rPr>
              <a:t>Del Monte (EE)</a:t>
            </a:r>
          </a:p>
          <a:p>
            <a:pPr>
              <a:lnSpc>
                <a:spcPct val="80000"/>
              </a:lnSpc>
              <a:buFontTx/>
              <a:buChar char="•"/>
            </a:pPr>
            <a:r>
              <a:rPr lang="en-US" sz="800" dirty="0" smtClean="0">
                <a:ea typeface="ＭＳ Ｐゴシック" pitchFamily="34" charset="-128"/>
              </a:rPr>
              <a:t>Keystone Foods (EE Hosted)</a:t>
            </a:r>
          </a:p>
          <a:p>
            <a:pPr>
              <a:lnSpc>
                <a:spcPct val="80000"/>
              </a:lnSpc>
              <a:buFontTx/>
              <a:buChar char="•"/>
            </a:pPr>
            <a:r>
              <a:rPr lang="en-US" sz="800" dirty="0" smtClean="0">
                <a:ea typeface="ＭＳ Ｐゴシック" pitchFamily="34" charset="-128"/>
              </a:rPr>
              <a:t>Dryers Grand Ice Cream (EE Hosted, MP2)</a:t>
            </a:r>
          </a:p>
          <a:p>
            <a:pPr>
              <a:lnSpc>
                <a:spcPct val="80000"/>
              </a:lnSpc>
            </a:pPr>
            <a:endParaRPr lang="en-US" sz="800" dirty="0" smtClean="0">
              <a:ea typeface="ＭＳ Ｐゴシック" pitchFamily="34" charset="-128"/>
            </a:endParaRPr>
          </a:p>
          <a:p>
            <a:pPr>
              <a:lnSpc>
                <a:spcPct val="80000"/>
              </a:lnSpc>
            </a:pPr>
            <a:r>
              <a:rPr lang="en-US" sz="800" b="1" dirty="0" smtClean="0">
                <a:ea typeface="ＭＳ Ｐゴシック" pitchFamily="34" charset="-128"/>
              </a:rPr>
              <a:t>Life Sciences</a:t>
            </a:r>
          </a:p>
          <a:p>
            <a:pPr>
              <a:lnSpc>
                <a:spcPct val="80000"/>
              </a:lnSpc>
            </a:pPr>
            <a:r>
              <a:rPr lang="en-US" sz="800" b="1" dirty="0" smtClean="0">
                <a:ea typeface="ＭＳ Ｐゴシック" pitchFamily="34" charset="-128"/>
              </a:rPr>
              <a:t>G500: #1) J&amp;J (</a:t>
            </a:r>
            <a:r>
              <a:rPr lang="en-US" sz="800" b="1" dirty="0" err="1" smtClean="0">
                <a:ea typeface="ＭＳ Ｐゴシック" pitchFamily="34" charset="-128"/>
              </a:rPr>
              <a:t>Div</a:t>
            </a:r>
            <a:r>
              <a:rPr lang="en-US" sz="800" b="1" dirty="0" smtClean="0">
                <a:ea typeface="ＭＳ Ｐゴシック" pitchFamily="34" charset="-128"/>
              </a:rPr>
              <a:t> of J&amp;J called </a:t>
            </a:r>
            <a:r>
              <a:rPr lang="en-US" sz="800" b="1" dirty="0" err="1" smtClean="0">
                <a:ea typeface="ＭＳ Ｐゴシック" pitchFamily="34" charset="-128"/>
              </a:rPr>
              <a:t>Centocor</a:t>
            </a:r>
            <a:r>
              <a:rPr lang="en-US" sz="800" b="1" dirty="0" smtClean="0">
                <a:ea typeface="ＭＳ Ｐゴシック" pitchFamily="34" charset="-128"/>
              </a:rPr>
              <a:t> - EE), #2) Pfizer(EE), #3) GlaxoSmithKline(EE), #4) Roche Group (MP2), #5) Sanofi-Aventis (EE), #6) Novartis (MP2), #7) AstraZeneca (EE), #8) Abbott (MP2), #9) Merck</a:t>
            </a:r>
          </a:p>
          <a:p>
            <a:pPr>
              <a:lnSpc>
                <a:spcPct val="80000"/>
              </a:lnSpc>
              <a:buFontTx/>
              <a:buChar char="•"/>
            </a:pPr>
            <a:r>
              <a:rPr lang="en-US" sz="800" dirty="0" smtClean="0">
                <a:ea typeface="ＭＳ Ｐゴシック" pitchFamily="34" charset="-128"/>
              </a:rPr>
              <a:t>Pfizer (EE, BE, Mobile, Calibration, 21CFR11, </a:t>
            </a:r>
            <a:r>
              <a:rPr lang="en-US" sz="800" dirty="0" err="1" smtClean="0">
                <a:ea typeface="ＭＳ Ｐゴシック" pitchFamily="34" charset="-128"/>
              </a:rPr>
              <a:t>DataBridge</a:t>
            </a:r>
            <a:r>
              <a:rPr lang="en-US" sz="800" dirty="0" smtClean="0">
                <a:ea typeface="ＭＳ Ｐゴシック" pitchFamily="34" charset="-128"/>
              </a:rPr>
              <a:t>)</a:t>
            </a:r>
          </a:p>
          <a:p>
            <a:pPr>
              <a:lnSpc>
                <a:spcPct val="80000"/>
              </a:lnSpc>
              <a:buFontTx/>
              <a:buChar char="•"/>
            </a:pPr>
            <a:r>
              <a:rPr lang="en-US" sz="800" dirty="0" smtClean="0">
                <a:ea typeface="ＭＳ Ｐゴシック" pitchFamily="34" charset="-128"/>
              </a:rPr>
              <a:t>GlaxoSmithKline (EE, Mobile, Calibration, 21CFR11,MP2)</a:t>
            </a:r>
          </a:p>
          <a:p>
            <a:pPr>
              <a:lnSpc>
                <a:spcPct val="80000"/>
              </a:lnSpc>
              <a:buFontTx/>
              <a:buChar char="•"/>
            </a:pPr>
            <a:r>
              <a:rPr lang="en-US" sz="800" dirty="0" smtClean="0">
                <a:ea typeface="ＭＳ Ｐゴシック" pitchFamily="34" charset="-128"/>
              </a:rPr>
              <a:t>Sanofi-Aventis (EE, Calibration, 21CFR11)</a:t>
            </a:r>
          </a:p>
          <a:p>
            <a:pPr>
              <a:lnSpc>
                <a:spcPct val="80000"/>
              </a:lnSpc>
              <a:buFontTx/>
              <a:buChar char="•"/>
            </a:pPr>
            <a:r>
              <a:rPr lang="en-US" sz="800" dirty="0" smtClean="0">
                <a:ea typeface="ＭＳ Ｐゴシック" pitchFamily="34" charset="-128"/>
              </a:rPr>
              <a:t>AstraZeneca (EE, Calibration, 21CFR11)</a:t>
            </a:r>
          </a:p>
          <a:p>
            <a:pPr>
              <a:lnSpc>
                <a:spcPct val="80000"/>
              </a:lnSpc>
            </a:pPr>
            <a:endParaRPr lang="en-US" sz="800" dirty="0" smtClean="0">
              <a:ea typeface="ＭＳ Ｐゴシック" pitchFamily="34" charset="-128"/>
            </a:endParaRPr>
          </a:p>
          <a:p>
            <a:pPr>
              <a:lnSpc>
                <a:spcPct val="80000"/>
              </a:lnSpc>
            </a:pPr>
            <a:r>
              <a:rPr lang="en-US" sz="800" b="1" dirty="0" smtClean="0">
                <a:ea typeface="ＭＳ Ｐゴシック" pitchFamily="34" charset="-128"/>
              </a:rPr>
              <a:t>Oil and Gas</a:t>
            </a:r>
          </a:p>
          <a:p>
            <a:pPr>
              <a:lnSpc>
                <a:spcPct val="80000"/>
              </a:lnSpc>
            </a:pPr>
            <a:r>
              <a:rPr lang="en-US" sz="800" b="1" dirty="0" smtClean="0">
                <a:ea typeface="ＭＳ Ｐゴシック" pitchFamily="34" charset="-128"/>
              </a:rPr>
              <a:t>G500: 1) Exxon (MP2), 2) Shell (MP2), 3) BP (MP2 and EE), 4) Chevron (EE), 5) Total (MP2 and EE), 6) ConocoPhillips (MP2)</a:t>
            </a:r>
          </a:p>
          <a:p>
            <a:pPr>
              <a:lnSpc>
                <a:spcPct val="80000"/>
              </a:lnSpc>
              <a:buFontTx/>
              <a:buChar char="•"/>
            </a:pPr>
            <a:r>
              <a:rPr lang="en-US" sz="800" dirty="0" smtClean="0">
                <a:ea typeface="ＭＳ Ｐゴシック" pitchFamily="34" charset="-128"/>
              </a:rPr>
              <a:t>Chevron (Infor EAM EE, Mobile, Barcoding, </a:t>
            </a:r>
            <a:r>
              <a:rPr lang="en-US" sz="800" dirty="0" err="1" smtClean="0">
                <a:ea typeface="ＭＳ Ｐゴシック" pitchFamily="34" charset="-128"/>
              </a:rPr>
              <a:t>DataBridge</a:t>
            </a:r>
            <a:r>
              <a:rPr lang="en-US" sz="800" dirty="0" smtClean="0">
                <a:ea typeface="ＭＳ Ｐゴシック" pitchFamily="34" charset="-128"/>
              </a:rPr>
              <a:t>, Platinum Support)</a:t>
            </a:r>
          </a:p>
          <a:p>
            <a:pPr>
              <a:lnSpc>
                <a:spcPct val="80000"/>
              </a:lnSpc>
              <a:buFontTx/>
              <a:buChar char="•"/>
            </a:pPr>
            <a:r>
              <a:rPr lang="en-US" sz="800" dirty="0" smtClean="0">
                <a:ea typeface="ＭＳ Ｐゴシック" pitchFamily="34" charset="-128"/>
              </a:rPr>
              <a:t>Total (Infor EAM EE, )</a:t>
            </a:r>
          </a:p>
          <a:p>
            <a:pPr>
              <a:lnSpc>
                <a:spcPct val="80000"/>
              </a:lnSpc>
              <a:buFontTx/>
              <a:buChar char="•"/>
            </a:pPr>
            <a:r>
              <a:rPr lang="en-US" sz="800" dirty="0" smtClean="0">
                <a:ea typeface="ＭＳ Ｐゴシック" pitchFamily="34" charset="-128"/>
              </a:rPr>
              <a:t>BP (Infor EAM EE, Hosted, BE)</a:t>
            </a:r>
          </a:p>
          <a:p>
            <a:pPr>
              <a:lnSpc>
                <a:spcPct val="80000"/>
              </a:lnSpc>
              <a:buFontTx/>
              <a:buChar char="•"/>
            </a:pPr>
            <a:r>
              <a:rPr lang="en-US" sz="800" dirty="0" smtClean="0">
                <a:ea typeface="ＭＳ Ｐゴシック" pitchFamily="34" charset="-128"/>
              </a:rPr>
              <a:t>Marathon Pipeline (Infor EAM EE)</a:t>
            </a:r>
          </a:p>
          <a:p>
            <a:pPr>
              <a:lnSpc>
                <a:spcPct val="80000"/>
              </a:lnSpc>
              <a:buFontTx/>
              <a:buChar char="•"/>
            </a:pPr>
            <a:r>
              <a:rPr lang="en-US" sz="800" dirty="0" err="1" smtClean="0">
                <a:ea typeface="ＭＳ Ｐゴシック" pitchFamily="34" charset="-128"/>
              </a:rPr>
              <a:t>PetroChina</a:t>
            </a:r>
            <a:r>
              <a:rPr lang="en-US" sz="800" dirty="0" smtClean="0">
                <a:ea typeface="ＭＳ Ｐゴシック" pitchFamily="34" charset="-128"/>
              </a:rPr>
              <a:t> (MP2)</a:t>
            </a:r>
          </a:p>
          <a:p>
            <a:pPr>
              <a:lnSpc>
                <a:spcPct val="80000"/>
              </a:lnSpc>
              <a:buFontTx/>
              <a:buChar char="•"/>
            </a:pPr>
            <a:r>
              <a:rPr lang="en-US" sz="800" dirty="0" smtClean="0">
                <a:ea typeface="ＭＳ Ｐゴシック" pitchFamily="34" charset="-128"/>
              </a:rPr>
              <a:t>Ensign Energy (Asset Sustainability, EPAK)</a:t>
            </a:r>
          </a:p>
          <a:p>
            <a:pPr>
              <a:lnSpc>
                <a:spcPct val="80000"/>
              </a:lnSpc>
              <a:buFontTx/>
              <a:buChar char="•"/>
            </a:pPr>
            <a:r>
              <a:rPr lang="en-US" sz="800" dirty="0" smtClean="0">
                <a:ea typeface="ＭＳ Ｐゴシック" pitchFamily="34" charset="-128"/>
              </a:rPr>
              <a:t>Plains Midstream (Asset Sustainability, Hosted)</a:t>
            </a:r>
          </a:p>
          <a:p>
            <a:pPr>
              <a:lnSpc>
                <a:spcPct val="80000"/>
              </a:lnSpc>
            </a:pPr>
            <a:endParaRPr lang="en-US" sz="800" dirty="0" smtClean="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lIns="99406" tIns="49703" rIns="99406" bIns="49703"/>
          <a:lstStyle/>
          <a:p>
            <a:pPr>
              <a:defRPr/>
            </a:pPr>
            <a:r>
              <a:rPr lang="en-US"/>
              <a:t>Copyright © 2013 Infor &amp; Ekonerg - Infor Channel Partner. All rights reserved.</a:t>
            </a:r>
          </a:p>
        </p:txBody>
      </p:sp>
      <p:sp>
        <p:nvSpPr>
          <p:cNvPr id="7" name="Rectangle 7"/>
          <p:cNvSpPr>
            <a:spLocks noGrp="1" noChangeArrowheads="1"/>
          </p:cNvSpPr>
          <p:nvPr>
            <p:ph type="sldNum" sz="quarter" idx="5"/>
          </p:nvPr>
        </p:nvSpPr>
        <p:spPr/>
        <p:txBody>
          <a:bodyPr/>
          <a:lstStyle/>
          <a:p>
            <a:pPr>
              <a:defRPr/>
            </a:pPr>
            <a:fld id="{8C40737A-F294-44CD-A314-7E0F099F038B}" type="slidenum">
              <a:rPr lang="en-US"/>
              <a:pPr>
                <a:defRPr/>
              </a:pPr>
              <a:t>11</a:t>
            </a:fld>
            <a:endParaRPr lang="en-US"/>
          </a:p>
        </p:txBody>
      </p:sp>
      <p:sp>
        <p:nvSpPr>
          <p:cNvPr id="101380" name="Rectangle 2"/>
          <p:cNvSpPr>
            <a:spLocks noGrp="1" noRot="1" noChangeAspect="1" noChangeArrowheads="1" noTextEdit="1"/>
          </p:cNvSpPr>
          <p:nvPr>
            <p:ph type="sldImg"/>
          </p:nvPr>
        </p:nvSpPr>
        <p:spPr>
          <a:ln/>
        </p:spPr>
      </p:sp>
      <p:sp>
        <p:nvSpPr>
          <p:cNvPr id="1013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34" charset="-128"/>
              </a:rPr>
              <a:t>Discrete</a:t>
            </a:r>
          </a:p>
          <a:p>
            <a:endParaRPr lang="en-US" smtClean="0">
              <a:ea typeface="ＭＳ Ｐゴシック" pitchFamily="34" charset="-128"/>
            </a:endParaRPr>
          </a:p>
          <a:p>
            <a:r>
              <a:rPr lang="en-US" smtClean="0">
                <a:ea typeface="ＭＳ Ｐゴシック" pitchFamily="34" charset="-128"/>
              </a:rPr>
              <a:t>Auto</a:t>
            </a:r>
          </a:p>
          <a:p>
            <a:r>
              <a:rPr lang="en-US" smtClean="0">
                <a:ea typeface="ＭＳ Ｐゴシック" pitchFamily="34" charset="-128"/>
              </a:rPr>
              <a:t>Over 50 Business Edition and Enterprise Edition customers</a:t>
            </a:r>
          </a:p>
          <a:p>
            <a:endParaRPr lang="en-US" smtClean="0">
              <a:ea typeface="ＭＳ Ｐゴシック" pitchFamily="34" charset="-128"/>
            </a:endParaRPr>
          </a:p>
          <a:p>
            <a:r>
              <a:rPr lang="en-US" smtClean="0">
                <a:ea typeface="ＭＳ Ｐゴシック" pitchFamily="34" charset="-128"/>
              </a:rPr>
              <a:t>High-tech</a:t>
            </a:r>
          </a:p>
          <a:p>
            <a:r>
              <a:rPr lang="en-US" smtClean="0">
                <a:ea typeface="ＭＳ Ｐゴシック" pitchFamily="34" charset="-128"/>
              </a:rPr>
              <a:t>Over 50 Business Edition and Enterprise Edition customers</a:t>
            </a:r>
          </a:p>
          <a:p>
            <a:endParaRPr lang="en-US" smtClean="0">
              <a:ea typeface="ＭＳ Ｐゴシック" pitchFamily="34" charset="-128"/>
            </a:endParaRPr>
          </a:p>
          <a:p>
            <a:r>
              <a:rPr lang="en-US" smtClean="0">
                <a:ea typeface="ＭＳ Ｐゴシック" pitchFamily="34" charset="-128"/>
              </a:rPr>
              <a:t>Industrial Machinery </a:t>
            </a:r>
          </a:p>
          <a:p>
            <a:r>
              <a:rPr lang="en-US" smtClean="0">
                <a:ea typeface="ＭＳ Ｐゴシック" pitchFamily="34" charset="-128"/>
              </a:rPr>
              <a:t>Over 75 Business Edition and Enterprise Edition customers</a:t>
            </a:r>
          </a:p>
          <a:p>
            <a:endParaRPr lang="en-US" smtClean="0">
              <a:ea typeface="ＭＳ Ｐゴシック" pitchFamily="34" charset="-128"/>
            </a:endParaRPr>
          </a:p>
          <a:p>
            <a:r>
              <a:rPr lang="en-US" smtClean="0">
                <a:ea typeface="ＭＳ Ｐゴシック" pitchFamily="34" charset="-128"/>
              </a:rPr>
              <a:t>Metals and Plastrics</a:t>
            </a:r>
          </a:p>
          <a:p>
            <a:r>
              <a:rPr lang="en-US" smtClean="0">
                <a:ea typeface="ＭＳ Ｐゴシック" pitchFamily="34" charset="-128"/>
              </a:rPr>
              <a:t>Over 125 Business Edition and Enterprise Edition customers</a:t>
            </a:r>
            <a:endParaRPr lang="en-US" dirty="0" smtClean="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lIns="99406" tIns="49703" rIns="99406" bIns="49703"/>
          <a:lstStyle/>
          <a:p>
            <a:pPr>
              <a:defRPr/>
            </a:pPr>
            <a:r>
              <a:rPr lang="en-US"/>
              <a:t>Copyright © 2013 Infor &amp; Ekonerg - Infor Channel Partner. All rights reserved.</a:t>
            </a:r>
          </a:p>
        </p:txBody>
      </p:sp>
      <p:sp>
        <p:nvSpPr>
          <p:cNvPr id="7" name="Rectangle 7"/>
          <p:cNvSpPr>
            <a:spLocks noGrp="1" noChangeArrowheads="1"/>
          </p:cNvSpPr>
          <p:nvPr>
            <p:ph type="sldNum" sz="quarter" idx="5"/>
          </p:nvPr>
        </p:nvSpPr>
        <p:spPr/>
        <p:txBody>
          <a:bodyPr/>
          <a:lstStyle/>
          <a:p>
            <a:pPr>
              <a:defRPr/>
            </a:pPr>
            <a:fld id="{0921F0B2-2E4D-40A3-A82F-317AB8740283}" type="slidenum">
              <a:rPr lang="en-US"/>
              <a:pPr>
                <a:defRPr/>
              </a:pPr>
              <a:t>12</a:t>
            </a:fld>
            <a:endParaRPr lang="en-US"/>
          </a:p>
        </p:txBody>
      </p:sp>
      <p:sp>
        <p:nvSpPr>
          <p:cNvPr id="102404" name="Rectangle 2"/>
          <p:cNvSpPr>
            <a:spLocks noGrp="1" noRot="1" noChangeAspect="1" noChangeArrowheads="1" noTextEdit="1"/>
          </p:cNvSpPr>
          <p:nvPr>
            <p:ph type="sldImg"/>
          </p:nvPr>
        </p:nvSpPr>
        <p:spPr>
          <a:ln/>
        </p:spPr>
      </p:sp>
      <p:sp>
        <p:nvSpPr>
          <p:cNvPr id="1024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34" charset="-128"/>
              </a:rPr>
              <a:t>Distribution:</a:t>
            </a:r>
          </a:p>
          <a:p>
            <a:r>
              <a:rPr lang="en-US" smtClean="0">
                <a:ea typeface="ＭＳ Ｐゴシック" pitchFamily="34" charset="-128"/>
              </a:rPr>
              <a:t>800 customer overall</a:t>
            </a:r>
          </a:p>
          <a:p>
            <a:r>
              <a:rPr lang="en-US" smtClean="0">
                <a:ea typeface="ＭＳ Ｐゴシック" pitchFamily="34" charset="-128"/>
              </a:rPr>
              <a:t>Over 200 using Infor EAM Business and Enterprise Edition options</a:t>
            </a:r>
          </a:p>
          <a:p>
            <a:endParaRPr lang="en-US" smtClean="0">
              <a:ea typeface="ＭＳ Ｐゴシック" pitchFamily="34" charset="-128"/>
            </a:endParaRPr>
          </a:p>
          <a:p>
            <a:r>
              <a:rPr lang="en-US" smtClean="0">
                <a:ea typeface="ＭＳ Ｐゴシック" pitchFamily="34" charset="-128"/>
              </a:rPr>
              <a:t>Retail: </a:t>
            </a:r>
          </a:p>
          <a:p>
            <a:r>
              <a:rPr lang="en-US" smtClean="0">
                <a:ea typeface="ＭＳ Ｐゴシック" pitchFamily="34" charset="-128"/>
              </a:rPr>
              <a:t>400 customers overall</a:t>
            </a:r>
          </a:p>
          <a:p>
            <a:r>
              <a:rPr lang="en-US" smtClean="0">
                <a:ea typeface="ＭＳ Ｐゴシック" pitchFamily="34" charset="-128"/>
              </a:rPr>
              <a:t>Over 60 using Infor EAM Business and Enterprise Edition options</a:t>
            </a:r>
          </a:p>
          <a:p>
            <a:endParaRPr lang="en-US" smtClean="0">
              <a:ea typeface="ＭＳ Ｐゴシック" pitchFamily="34" charset="-128"/>
            </a:endParaRPr>
          </a:p>
          <a:p>
            <a:r>
              <a:rPr lang="en-US" smtClean="0">
                <a:ea typeface="ＭＳ Ｐゴシック" pitchFamily="34" charset="-128"/>
              </a:rPr>
              <a:t>Transportation and Warehouse</a:t>
            </a:r>
          </a:p>
          <a:p>
            <a:r>
              <a:rPr lang="en-US" smtClean="0">
                <a:ea typeface="ＭＳ Ｐゴシック" pitchFamily="34" charset="-128"/>
              </a:rPr>
              <a:t>More than 300 customers overall</a:t>
            </a:r>
          </a:p>
          <a:p>
            <a:r>
              <a:rPr lang="en-US" smtClean="0">
                <a:ea typeface="ＭＳ Ｐゴシック" pitchFamily="34" charset="-128"/>
              </a:rPr>
              <a:t>Over 75 using Infor EAM Business and Enterprise Edition options</a:t>
            </a:r>
            <a:endParaRPr lang="en-US" dirty="0" smtClean="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lIns="99406" tIns="49703" rIns="99406" bIns="49703"/>
          <a:lstStyle/>
          <a:p>
            <a:pPr>
              <a:defRPr/>
            </a:pPr>
            <a:r>
              <a:rPr lang="en-US"/>
              <a:t>Copyright © 2013 Infor &amp; Ekonerg - Infor Channel Partner. All rights reserved.</a:t>
            </a:r>
          </a:p>
        </p:txBody>
      </p:sp>
      <p:sp>
        <p:nvSpPr>
          <p:cNvPr id="7" name="Rectangle 7"/>
          <p:cNvSpPr>
            <a:spLocks noGrp="1" noChangeArrowheads="1"/>
          </p:cNvSpPr>
          <p:nvPr>
            <p:ph type="sldNum" sz="quarter" idx="5"/>
          </p:nvPr>
        </p:nvSpPr>
        <p:spPr/>
        <p:txBody>
          <a:bodyPr/>
          <a:lstStyle/>
          <a:p>
            <a:pPr>
              <a:defRPr/>
            </a:pPr>
            <a:fld id="{297320AF-DF01-4A67-8240-800C0F0E6BAD}" type="slidenum">
              <a:rPr lang="en-US"/>
              <a:pPr>
                <a:defRPr/>
              </a:pPr>
              <a:t>13</a:t>
            </a:fld>
            <a:endParaRPr lang="en-US"/>
          </a:p>
        </p:txBody>
      </p:sp>
      <p:sp>
        <p:nvSpPr>
          <p:cNvPr id="103428" name="Rectangle 2"/>
          <p:cNvSpPr>
            <a:spLocks noGrp="1" noRot="1" noChangeAspect="1" noChangeArrowheads="1" noTextEdit="1"/>
          </p:cNvSpPr>
          <p:nvPr>
            <p:ph type="sldImg"/>
          </p:nvPr>
        </p:nvSpPr>
        <p:spPr>
          <a:ln/>
        </p:spPr>
      </p:sp>
      <p:sp>
        <p:nvSpPr>
          <p:cNvPr id="1034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34" charset="-128"/>
              </a:rPr>
              <a:t>Financial Services</a:t>
            </a:r>
          </a:p>
          <a:p>
            <a:r>
              <a:rPr lang="en-US" smtClean="0">
                <a:ea typeface="ＭＳ Ｐゴシック" pitchFamily="34" charset="-128"/>
              </a:rPr>
              <a:t>Over 50 Business Edition and Enterprise Edition customers</a:t>
            </a:r>
          </a:p>
          <a:p>
            <a:endParaRPr lang="en-US" smtClean="0">
              <a:ea typeface="ＭＳ Ｐゴシック" pitchFamily="34" charset="-128"/>
            </a:endParaRPr>
          </a:p>
          <a:p>
            <a:r>
              <a:rPr lang="en-US" smtClean="0">
                <a:ea typeface="ＭＳ Ｐゴシック" pitchFamily="34" charset="-128"/>
              </a:rPr>
              <a:t>Hospitality</a:t>
            </a:r>
          </a:p>
          <a:p>
            <a:r>
              <a:rPr lang="en-US" smtClean="0">
                <a:ea typeface="ＭＳ Ｐゴシック" pitchFamily="34" charset="-128"/>
              </a:rPr>
              <a:t>Over 50 Business Edition and Enterprise Edition customers</a:t>
            </a:r>
          </a:p>
          <a:p>
            <a:endParaRPr lang="en-US" smtClean="0">
              <a:ea typeface="ＭＳ Ｐゴシック" pitchFamily="34" charset="-128"/>
            </a:endParaRPr>
          </a:p>
          <a:p>
            <a:r>
              <a:rPr lang="en-US" smtClean="0">
                <a:ea typeface="ＭＳ Ｐゴシック" pitchFamily="34" charset="-128"/>
              </a:rPr>
              <a:t>Healthcare</a:t>
            </a:r>
          </a:p>
          <a:p>
            <a:r>
              <a:rPr lang="en-US" smtClean="0">
                <a:ea typeface="ＭＳ Ｐゴシック" pitchFamily="34" charset="-128"/>
              </a:rPr>
              <a:t>Over 40 Business Edition and Enterprise Edition customers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lIns="99406" tIns="49703" rIns="99406" bIns="49703"/>
          <a:lstStyle/>
          <a:p>
            <a:pPr>
              <a:defRPr/>
            </a:pPr>
            <a:r>
              <a:rPr lang="en-US"/>
              <a:t>Copyright © 2013 Infor &amp; Ekonerg - Infor Channel Partner. All rights reserved.</a:t>
            </a:r>
          </a:p>
        </p:txBody>
      </p:sp>
      <p:sp>
        <p:nvSpPr>
          <p:cNvPr id="7" name="Rectangle 7"/>
          <p:cNvSpPr>
            <a:spLocks noGrp="1" noChangeArrowheads="1"/>
          </p:cNvSpPr>
          <p:nvPr>
            <p:ph type="sldNum" sz="quarter" idx="5"/>
          </p:nvPr>
        </p:nvSpPr>
        <p:spPr/>
        <p:txBody>
          <a:bodyPr/>
          <a:lstStyle/>
          <a:p>
            <a:pPr>
              <a:defRPr/>
            </a:pPr>
            <a:fld id="{297320AF-DF01-4A67-8240-800C0F0E6BAD}" type="slidenum">
              <a:rPr lang="en-US"/>
              <a:pPr>
                <a:defRPr/>
              </a:pPr>
              <a:t>14</a:t>
            </a:fld>
            <a:endParaRPr lang="en-US"/>
          </a:p>
        </p:txBody>
      </p:sp>
      <p:sp>
        <p:nvSpPr>
          <p:cNvPr id="103428" name="Rectangle 2"/>
          <p:cNvSpPr>
            <a:spLocks noGrp="1" noRot="1" noChangeAspect="1" noChangeArrowheads="1" noTextEdit="1"/>
          </p:cNvSpPr>
          <p:nvPr>
            <p:ph type="sldImg"/>
          </p:nvPr>
        </p:nvSpPr>
        <p:spPr>
          <a:ln/>
        </p:spPr>
      </p:sp>
      <p:sp>
        <p:nvSpPr>
          <p:cNvPr id="1034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34" charset="-128"/>
              </a:rPr>
              <a:t>Financial Services</a:t>
            </a:r>
          </a:p>
          <a:p>
            <a:r>
              <a:rPr lang="en-US" smtClean="0">
                <a:ea typeface="ＭＳ Ｐゴシック" pitchFamily="34" charset="-128"/>
              </a:rPr>
              <a:t>Over 50 Business Edition and Enterprise Edition customers</a:t>
            </a:r>
          </a:p>
          <a:p>
            <a:endParaRPr lang="en-US" smtClean="0">
              <a:ea typeface="ＭＳ Ｐゴシック" pitchFamily="34" charset="-128"/>
            </a:endParaRPr>
          </a:p>
          <a:p>
            <a:r>
              <a:rPr lang="en-US" smtClean="0">
                <a:ea typeface="ＭＳ Ｐゴシック" pitchFamily="34" charset="-128"/>
              </a:rPr>
              <a:t>Hospitality</a:t>
            </a:r>
          </a:p>
          <a:p>
            <a:r>
              <a:rPr lang="en-US" smtClean="0">
                <a:ea typeface="ＭＳ Ｐゴシック" pitchFamily="34" charset="-128"/>
              </a:rPr>
              <a:t>Over 50 Business Edition and Enterprise Edition customers</a:t>
            </a:r>
          </a:p>
          <a:p>
            <a:endParaRPr lang="en-US" smtClean="0">
              <a:ea typeface="ＭＳ Ｐゴシック" pitchFamily="34" charset="-128"/>
            </a:endParaRPr>
          </a:p>
          <a:p>
            <a:r>
              <a:rPr lang="en-US" smtClean="0">
                <a:ea typeface="ＭＳ Ｐゴシック" pitchFamily="34" charset="-128"/>
              </a:rPr>
              <a:t>Healthcare</a:t>
            </a:r>
          </a:p>
          <a:p>
            <a:r>
              <a:rPr lang="en-US" smtClean="0">
                <a:ea typeface="ＭＳ Ｐゴシック" pitchFamily="34" charset="-128"/>
              </a:rPr>
              <a:t>Over 40 Business Edition and Enterprise Edition customers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lIns="99406" tIns="49703" rIns="99406" bIns="49703"/>
          <a:lstStyle/>
          <a:p>
            <a:pPr>
              <a:defRPr/>
            </a:pPr>
            <a:r>
              <a:rPr lang="en-US"/>
              <a:t>Copyright © 2013 Infor &amp; Ekonerg - Infor Channel Partner. All rights reserved.</a:t>
            </a:r>
          </a:p>
        </p:txBody>
      </p:sp>
      <p:sp>
        <p:nvSpPr>
          <p:cNvPr id="7" name="Rectangle 7"/>
          <p:cNvSpPr>
            <a:spLocks noGrp="1" noChangeArrowheads="1"/>
          </p:cNvSpPr>
          <p:nvPr>
            <p:ph type="sldNum" sz="quarter" idx="5"/>
          </p:nvPr>
        </p:nvSpPr>
        <p:spPr/>
        <p:txBody>
          <a:bodyPr/>
          <a:lstStyle/>
          <a:p>
            <a:pPr>
              <a:defRPr/>
            </a:pPr>
            <a:fld id="{AA1F1151-371A-4602-B53C-9C0DFCC79F93}" type="slidenum">
              <a:rPr lang="en-US"/>
              <a:pPr>
                <a:defRPr/>
              </a:pPr>
              <a:t>15</a:t>
            </a:fld>
            <a:endParaRPr lang="en-US"/>
          </a:p>
        </p:txBody>
      </p:sp>
      <p:sp>
        <p:nvSpPr>
          <p:cNvPr id="104452" name="Rectangle 2"/>
          <p:cNvSpPr>
            <a:spLocks noGrp="1" noRot="1" noChangeAspect="1" noChangeArrowheads="1" noTextEdit="1"/>
          </p:cNvSpPr>
          <p:nvPr>
            <p:ph type="sldImg"/>
          </p:nvPr>
        </p:nvSpPr>
        <p:spPr>
          <a:ln/>
        </p:spPr>
      </p:sp>
      <p:sp>
        <p:nvSpPr>
          <p:cNvPr id="1044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7"/>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cs typeface="Arial" charset="0"/>
              </a:defRPr>
            </a:lvl1pPr>
            <a:lvl2pPr marL="782932" indent="-301127" eaLnBrk="0" hangingPunct="0">
              <a:defRPr sz="2500">
                <a:solidFill>
                  <a:schemeClr val="tx1"/>
                </a:solidFill>
                <a:latin typeface="Arial" charset="0"/>
                <a:cs typeface="Arial" charset="0"/>
              </a:defRPr>
            </a:lvl2pPr>
            <a:lvl3pPr marL="1204510" indent="-240903" eaLnBrk="0" hangingPunct="0">
              <a:defRPr sz="2500">
                <a:solidFill>
                  <a:schemeClr val="tx1"/>
                </a:solidFill>
                <a:latin typeface="Arial" charset="0"/>
                <a:cs typeface="Arial" charset="0"/>
              </a:defRPr>
            </a:lvl3pPr>
            <a:lvl4pPr marL="1686314" indent="-240903" eaLnBrk="0" hangingPunct="0">
              <a:defRPr sz="2500">
                <a:solidFill>
                  <a:schemeClr val="tx1"/>
                </a:solidFill>
                <a:latin typeface="Arial" charset="0"/>
                <a:cs typeface="Arial" charset="0"/>
              </a:defRPr>
            </a:lvl4pPr>
            <a:lvl5pPr marL="2168118" indent="-240903" eaLnBrk="0" hangingPunct="0">
              <a:defRPr sz="2500">
                <a:solidFill>
                  <a:schemeClr val="tx1"/>
                </a:solidFill>
                <a:latin typeface="Arial" charset="0"/>
                <a:cs typeface="Arial" charset="0"/>
              </a:defRPr>
            </a:lvl5pPr>
            <a:lvl6pPr marL="2649921" indent="-240903" algn="ctr" eaLnBrk="0" fontAlgn="base" hangingPunct="0">
              <a:spcBef>
                <a:spcPct val="0"/>
              </a:spcBef>
              <a:spcAft>
                <a:spcPct val="0"/>
              </a:spcAft>
              <a:defRPr sz="2500">
                <a:solidFill>
                  <a:schemeClr val="tx1"/>
                </a:solidFill>
                <a:latin typeface="Arial" charset="0"/>
                <a:cs typeface="Arial" charset="0"/>
              </a:defRPr>
            </a:lvl6pPr>
            <a:lvl7pPr marL="3131725" indent="-240903" algn="ctr" eaLnBrk="0" fontAlgn="base" hangingPunct="0">
              <a:spcBef>
                <a:spcPct val="0"/>
              </a:spcBef>
              <a:spcAft>
                <a:spcPct val="0"/>
              </a:spcAft>
              <a:defRPr sz="2500">
                <a:solidFill>
                  <a:schemeClr val="tx1"/>
                </a:solidFill>
                <a:latin typeface="Arial" charset="0"/>
                <a:cs typeface="Arial" charset="0"/>
              </a:defRPr>
            </a:lvl7pPr>
            <a:lvl8pPr marL="3613529" indent="-240903" algn="ctr" eaLnBrk="0" fontAlgn="base" hangingPunct="0">
              <a:spcBef>
                <a:spcPct val="0"/>
              </a:spcBef>
              <a:spcAft>
                <a:spcPct val="0"/>
              </a:spcAft>
              <a:defRPr sz="2500">
                <a:solidFill>
                  <a:schemeClr val="tx1"/>
                </a:solidFill>
                <a:latin typeface="Arial" charset="0"/>
                <a:cs typeface="Arial" charset="0"/>
              </a:defRPr>
            </a:lvl8pPr>
            <a:lvl9pPr marL="4095334" indent="-240903" algn="ctr" eaLnBrk="0" fontAlgn="base" hangingPunct="0">
              <a:spcBef>
                <a:spcPct val="0"/>
              </a:spcBef>
              <a:spcAft>
                <a:spcPct val="0"/>
              </a:spcAft>
              <a:defRPr sz="2500">
                <a:solidFill>
                  <a:schemeClr val="tx1"/>
                </a:solidFill>
                <a:latin typeface="Arial" charset="0"/>
                <a:cs typeface="Arial" charset="0"/>
              </a:defRPr>
            </a:lvl9pPr>
          </a:lstStyle>
          <a:p>
            <a:pPr>
              <a:defRPr/>
            </a:pPr>
            <a:r>
              <a:rPr lang="en-US" sz="1300" smtClean="0">
                <a:solidFill>
                  <a:prstClr val="black"/>
                </a:solidFill>
              </a:rPr>
              <a:t>Copyright © 2013 Infor &amp; Ekonerg - Infor Channel Partner. All rights reserved.</a:t>
            </a:r>
            <a:endParaRPr lang="en-GB" sz="1300">
              <a:solidFill>
                <a:prstClr val="black"/>
              </a:solidFill>
            </a:endParaRPr>
          </a:p>
        </p:txBody>
      </p:sp>
      <p:sp>
        <p:nvSpPr>
          <p:cNvPr id="26627" name="Rectangle 18"/>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cs typeface="Arial" charset="0"/>
              </a:defRPr>
            </a:lvl1pPr>
            <a:lvl2pPr marL="782932" indent="-301127" eaLnBrk="0" hangingPunct="0">
              <a:defRPr sz="2500">
                <a:solidFill>
                  <a:schemeClr val="tx1"/>
                </a:solidFill>
                <a:latin typeface="Arial" charset="0"/>
                <a:cs typeface="Arial" charset="0"/>
              </a:defRPr>
            </a:lvl2pPr>
            <a:lvl3pPr marL="1204510" indent="-240903" eaLnBrk="0" hangingPunct="0">
              <a:defRPr sz="2500">
                <a:solidFill>
                  <a:schemeClr val="tx1"/>
                </a:solidFill>
                <a:latin typeface="Arial" charset="0"/>
                <a:cs typeface="Arial" charset="0"/>
              </a:defRPr>
            </a:lvl3pPr>
            <a:lvl4pPr marL="1686314" indent="-240903" eaLnBrk="0" hangingPunct="0">
              <a:defRPr sz="2500">
                <a:solidFill>
                  <a:schemeClr val="tx1"/>
                </a:solidFill>
                <a:latin typeface="Arial" charset="0"/>
                <a:cs typeface="Arial" charset="0"/>
              </a:defRPr>
            </a:lvl4pPr>
            <a:lvl5pPr marL="2168118" indent="-240903" eaLnBrk="0" hangingPunct="0">
              <a:defRPr sz="2500">
                <a:solidFill>
                  <a:schemeClr val="tx1"/>
                </a:solidFill>
                <a:latin typeface="Arial" charset="0"/>
                <a:cs typeface="Arial" charset="0"/>
              </a:defRPr>
            </a:lvl5pPr>
            <a:lvl6pPr marL="2649921" indent="-240903" algn="ctr" eaLnBrk="0" fontAlgn="base" hangingPunct="0">
              <a:spcBef>
                <a:spcPct val="0"/>
              </a:spcBef>
              <a:spcAft>
                <a:spcPct val="0"/>
              </a:spcAft>
              <a:defRPr sz="2500">
                <a:solidFill>
                  <a:schemeClr val="tx1"/>
                </a:solidFill>
                <a:latin typeface="Arial" charset="0"/>
                <a:cs typeface="Arial" charset="0"/>
              </a:defRPr>
            </a:lvl6pPr>
            <a:lvl7pPr marL="3131725" indent="-240903" algn="ctr" eaLnBrk="0" fontAlgn="base" hangingPunct="0">
              <a:spcBef>
                <a:spcPct val="0"/>
              </a:spcBef>
              <a:spcAft>
                <a:spcPct val="0"/>
              </a:spcAft>
              <a:defRPr sz="2500">
                <a:solidFill>
                  <a:schemeClr val="tx1"/>
                </a:solidFill>
                <a:latin typeface="Arial" charset="0"/>
                <a:cs typeface="Arial" charset="0"/>
              </a:defRPr>
            </a:lvl7pPr>
            <a:lvl8pPr marL="3613529" indent="-240903" algn="ctr" eaLnBrk="0" fontAlgn="base" hangingPunct="0">
              <a:spcBef>
                <a:spcPct val="0"/>
              </a:spcBef>
              <a:spcAft>
                <a:spcPct val="0"/>
              </a:spcAft>
              <a:defRPr sz="2500">
                <a:solidFill>
                  <a:schemeClr val="tx1"/>
                </a:solidFill>
                <a:latin typeface="Arial" charset="0"/>
                <a:cs typeface="Arial" charset="0"/>
              </a:defRPr>
            </a:lvl8pPr>
            <a:lvl9pPr marL="4095334" indent="-240903" algn="ctr" eaLnBrk="0" fontAlgn="base" hangingPunct="0">
              <a:spcBef>
                <a:spcPct val="0"/>
              </a:spcBef>
              <a:spcAft>
                <a:spcPct val="0"/>
              </a:spcAft>
              <a:defRPr sz="2500">
                <a:solidFill>
                  <a:schemeClr val="tx1"/>
                </a:solidFill>
                <a:latin typeface="Arial" charset="0"/>
                <a:cs typeface="Arial" charset="0"/>
              </a:defRPr>
            </a:lvl9pPr>
          </a:lstStyle>
          <a:p>
            <a:pPr>
              <a:defRPr/>
            </a:pPr>
            <a:fld id="{2A57CFC6-9C92-4DBA-A1F1-49CA78607A27}" type="slidenum">
              <a:rPr lang="en-GB" sz="1300">
                <a:solidFill>
                  <a:prstClr val="black"/>
                </a:solidFill>
              </a:rPr>
              <a:pPr>
                <a:defRPr/>
              </a:pPr>
              <a:t>16</a:t>
            </a:fld>
            <a:endParaRPr lang="en-GB" sz="1300">
              <a:solidFill>
                <a:prstClr val="black"/>
              </a:solidFill>
            </a:endParaRPr>
          </a:p>
        </p:txBody>
      </p:sp>
      <p:sp>
        <p:nvSpPr>
          <p:cNvPr id="105476" name="Slide Image Placeholder 1"/>
          <p:cNvSpPr>
            <a:spLocks noGrp="1" noRot="1" noChangeAspect="1" noTextEdit="1"/>
          </p:cNvSpPr>
          <p:nvPr>
            <p:ph type="sldImg"/>
          </p:nvPr>
        </p:nvSpPr>
        <p:spPr>
          <a:ln/>
        </p:spPr>
      </p:sp>
      <p:sp>
        <p:nvSpPr>
          <p:cNvPr id="10547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r-HR" dirty="0" smtClean="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3CC211D5-F7CB-47AB-9D72-4E0B5A776775}" type="slidenum">
              <a:rPr lang="en-US">
                <a:solidFill>
                  <a:prstClr val="black"/>
                </a:solidFill>
              </a:rPr>
              <a:pPr>
                <a:defRPr/>
              </a:pPr>
              <a:t>17</a:t>
            </a:fld>
            <a:endParaRPr lang="en-US">
              <a:solidFill>
                <a:prstClr val="black"/>
              </a:solidFill>
            </a:endParaRPr>
          </a:p>
        </p:txBody>
      </p:sp>
      <p:sp>
        <p:nvSpPr>
          <p:cNvPr id="5" name="Footer Placeholder 4"/>
          <p:cNvSpPr>
            <a:spLocks noGrp="1"/>
          </p:cNvSpPr>
          <p:nvPr>
            <p:ph type="ftr" sz="quarter" idx="4"/>
          </p:nvPr>
        </p:nvSpPr>
        <p:spPr/>
        <p:txBody>
          <a:bodyPr/>
          <a:lstStyle/>
          <a:p>
            <a:pPr>
              <a:defRPr/>
            </a:pPr>
            <a:r>
              <a:rPr lang="en-US">
                <a:solidFill>
                  <a:prstClr val="black"/>
                </a:solidFill>
              </a:rPr>
              <a:t>Copyright © 2013 Infor &amp; Ekonerg - Infor Channel Partner. All rights reserved.</a:t>
            </a:r>
            <a:endParaRPr lang="en-US" dirty="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r-HR" dirty="0" smtClean="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3CC211D5-F7CB-47AB-9D72-4E0B5A776775}" type="slidenum">
              <a:rPr lang="en-US">
                <a:solidFill>
                  <a:prstClr val="black"/>
                </a:solidFill>
              </a:rPr>
              <a:pPr>
                <a:defRPr/>
              </a:pPr>
              <a:t>18</a:t>
            </a:fld>
            <a:endParaRPr lang="en-US">
              <a:solidFill>
                <a:prstClr val="black"/>
              </a:solidFill>
            </a:endParaRPr>
          </a:p>
        </p:txBody>
      </p:sp>
      <p:sp>
        <p:nvSpPr>
          <p:cNvPr id="5" name="Footer Placeholder 4"/>
          <p:cNvSpPr>
            <a:spLocks noGrp="1"/>
          </p:cNvSpPr>
          <p:nvPr>
            <p:ph type="ftr" sz="quarter" idx="4"/>
          </p:nvPr>
        </p:nvSpPr>
        <p:spPr/>
        <p:txBody>
          <a:bodyPr/>
          <a:lstStyle/>
          <a:p>
            <a:pPr>
              <a:defRPr/>
            </a:pPr>
            <a:r>
              <a:rPr lang="en-US">
                <a:solidFill>
                  <a:prstClr val="black"/>
                </a:solidFill>
              </a:rPr>
              <a:t>Copyright © 2013 Infor &amp; Ekonerg - Infor Channel Partner. All rights reserved.</a:t>
            </a:r>
            <a:endParaRPr 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r-HR" dirty="0" smtClean="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3CC211D5-F7CB-47AB-9D72-4E0B5A776775}" type="slidenum">
              <a:rPr lang="en-US">
                <a:solidFill>
                  <a:prstClr val="black"/>
                </a:solidFill>
              </a:rPr>
              <a:pPr>
                <a:defRPr/>
              </a:pPr>
              <a:t>19</a:t>
            </a:fld>
            <a:endParaRPr lang="en-US">
              <a:solidFill>
                <a:prstClr val="black"/>
              </a:solidFill>
            </a:endParaRPr>
          </a:p>
        </p:txBody>
      </p:sp>
      <p:sp>
        <p:nvSpPr>
          <p:cNvPr id="5" name="Footer Placeholder 4"/>
          <p:cNvSpPr>
            <a:spLocks noGrp="1"/>
          </p:cNvSpPr>
          <p:nvPr>
            <p:ph type="ftr" sz="quarter" idx="4"/>
          </p:nvPr>
        </p:nvSpPr>
        <p:spPr/>
        <p:txBody>
          <a:bodyPr/>
          <a:lstStyle/>
          <a:p>
            <a:pPr>
              <a:defRPr/>
            </a:pPr>
            <a:r>
              <a:rPr lang="en-US">
                <a:solidFill>
                  <a:prstClr val="black"/>
                </a:solidFill>
              </a:rPr>
              <a:t>Copyright © 2013 Infor &amp; Ekonerg - Infor Channel Partner. All rights reserved.</a:t>
            </a:r>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r>
              <a:rPr lang="en-US" sz="1100" smtClean="0"/>
              <a:t>Copyright © 2013 Infor &amp; Ekonerg - Infor Channel Partner. All rights reserved.</a:t>
            </a:r>
            <a:endParaRPr lang="en-US" sz="1100"/>
          </a:p>
        </p:txBody>
      </p:sp>
      <p:sp>
        <p:nvSpPr>
          <p:cNvPr id="3174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fld id="{83E48425-2650-4FD7-9D35-4AB6B75F033F}" type="slidenum">
              <a:rPr lang="en-US" sz="1300"/>
              <a:pPr>
                <a:defRPr/>
              </a:pPr>
              <a:t>2</a:t>
            </a:fld>
            <a:endParaRPr lang="en-US" sz="1300"/>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r-HR" smtClean="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r-HR" dirty="0" smtClean="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3CC211D5-F7CB-47AB-9D72-4E0B5A776775}" type="slidenum">
              <a:rPr lang="en-US">
                <a:solidFill>
                  <a:prstClr val="black"/>
                </a:solidFill>
              </a:rPr>
              <a:pPr>
                <a:defRPr/>
              </a:pPr>
              <a:t>20</a:t>
            </a:fld>
            <a:endParaRPr lang="en-US">
              <a:solidFill>
                <a:prstClr val="black"/>
              </a:solidFill>
            </a:endParaRPr>
          </a:p>
        </p:txBody>
      </p:sp>
      <p:sp>
        <p:nvSpPr>
          <p:cNvPr id="5" name="Footer Placeholder 4"/>
          <p:cNvSpPr>
            <a:spLocks noGrp="1"/>
          </p:cNvSpPr>
          <p:nvPr>
            <p:ph type="ftr" sz="quarter" idx="4"/>
          </p:nvPr>
        </p:nvSpPr>
        <p:spPr/>
        <p:txBody>
          <a:bodyPr/>
          <a:lstStyle/>
          <a:p>
            <a:pPr>
              <a:defRPr/>
            </a:pPr>
            <a:r>
              <a:rPr lang="en-US">
                <a:solidFill>
                  <a:prstClr val="black"/>
                </a:solidFill>
              </a:rPr>
              <a:t>Copyright © 2013 Infor &amp; Ekonerg - Infor Channel Partner. All rights reserved.</a:t>
            </a:r>
            <a:endParaRPr lang="en-US" dirty="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7"/>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cs typeface="Arial" charset="0"/>
              </a:defRPr>
            </a:lvl1pPr>
            <a:lvl2pPr marL="782932" indent="-301127" eaLnBrk="0" hangingPunct="0">
              <a:defRPr sz="2500">
                <a:solidFill>
                  <a:schemeClr val="tx1"/>
                </a:solidFill>
                <a:latin typeface="Arial" charset="0"/>
                <a:cs typeface="Arial" charset="0"/>
              </a:defRPr>
            </a:lvl2pPr>
            <a:lvl3pPr marL="1204510" indent="-240903" eaLnBrk="0" hangingPunct="0">
              <a:defRPr sz="2500">
                <a:solidFill>
                  <a:schemeClr val="tx1"/>
                </a:solidFill>
                <a:latin typeface="Arial" charset="0"/>
                <a:cs typeface="Arial" charset="0"/>
              </a:defRPr>
            </a:lvl3pPr>
            <a:lvl4pPr marL="1686314" indent="-240903" eaLnBrk="0" hangingPunct="0">
              <a:defRPr sz="2500">
                <a:solidFill>
                  <a:schemeClr val="tx1"/>
                </a:solidFill>
                <a:latin typeface="Arial" charset="0"/>
                <a:cs typeface="Arial" charset="0"/>
              </a:defRPr>
            </a:lvl4pPr>
            <a:lvl5pPr marL="2168118" indent="-240903" eaLnBrk="0" hangingPunct="0">
              <a:defRPr sz="2500">
                <a:solidFill>
                  <a:schemeClr val="tx1"/>
                </a:solidFill>
                <a:latin typeface="Arial" charset="0"/>
                <a:cs typeface="Arial" charset="0"/>
              </a:defRPr>
            </a:lvl5pPr>
            <a:lvl6pPr marL="2649921" indent="-240903" algn="ctr" eaLnBrk="0" fontAlgn="base" hangingPunct="0">
              <a:spcBef>
                <a:spcPct val="0"/>
              </a:spcBef>
              <a:spcAft>
                <a:spcPct val="0"/>
              </a:spcAft>
              <a:defRPr sz="2500">
                <a:solidFill>
                  <a:schemeClr val="tx1"/>
                </a:solidFill>
                <a:latin typeface="Arial" charset="0"/>
                <a:cs typeface="Arial" charset="0"/>
              </a:defRPr>
            </a:lvl6pPr>
            <a:lvl7pPr marL="3131725" indent="-240903" algn="ctr" eaLnBrk="0" fontAlgn="base" hangingPunct="0">
              <a:spcBef>
                <a:spcPct val="0"/>
              </a:spcBef>
              <a:spcAft>
                <a:spcPct val="0"/>
              </a:spcAft>
              <a:defRPr sz="2500">
                <a:solidFill>
                  <a:schemeClr val="tx1"/>
                </a:solidFill>
                <a:latin typeface="Arial" charset="0"/>
                <a:cs typeface="Arial" charset="0"/>
              </a:defRPr>
            </a:lvl7pPr>
            <a:lvl8pPr marL="3613529" indent="-240903" algn="ctr" eaLnBrk="0" fontAlgn="base" hangingPunct="0">
              <a:spcBef>
                <a:spcPct val="0"/>
              </a:spcBef>
              <a:spcAft>
                <a:spcPct val="0"/>
              </a:spcAft>
              <a:defRPr sz="2500">
                <a:solidFill>
                  <a:schemeClr val="tx1"/>
                </a:solidFill>
                <a:latin typeface="Arial" charset="0"/>
                <a:cs typeface="Arial" charset="0"/>
              </a:defRPr>
            </a:lvl8pPr>
            <a:lvl9pPr marL="4095334" indent="-240903" algn="ctr" eaLnBrk="0" fontAlgn="base" hangingPunct="0">
              <a:spcBef>
                <a:spcPct val="0"/>
              </a:spcBef>
              <a:spcAft>
                <a:spcPct val="0"/>
              </a:spcAft>
              <a:defRPr sz="2500">
                <a:solidFill>
                  <a:schemeClr val="tx1"/>
                </a:solidFill>
                <a:latin typeface="Arial" charset="0"/>
                <a:cs typeface="Arial" charset="0"/>
              </a:defRPr>
            </a:lvl9pPr>
          </a:lstStyle>
          <a:p>
            <a:pPr>
              <a:defRPr/>
            </a:pPr>
            <a:r>
              <a:rPr lang="en-US" sz="1300" smtClean="0">
                <a:solidFill>
                  <a:prstClr val="black"/>
                </a:solidFill>
              </a:rPr>
              <a:t>Copyright © 2013 Infor &amp; Ekonerg - Infor Channel Partner. All rights reserved.</a:t>
            </a:r>
            <a:endParaRPr lang="en-GB" sz="1300">
              <a:solidFill>
                <a:prstClr val="black"/>
              </a:solidFill>
            </a:endParaRPr>
          </a:p>
        </p:txBody>
      </p:sp>
      <p:sp>
        <p:nvSpPr>
          <p:cNvPr id="26627" name="Rectangle 18"/>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cs typeface="Arial" charset="0"/>
              </a:defRPr>
            </a:lvl1pPr>
            <a:lvl2pPr marL="782932" indent="-301127" eaLnBrk="0" hangingPunct="0">
              <a:defRPr sz="2500">
                <a:solidFill>
                  <a:schemeClr val="tx1"/>
                </a:solidFill>
                <a:latin typeface="Arial" charset="0"/>
                <a:cs typeface="Arial" charset="0"/>
              </a:defRPr>
            </a:lvl2pPr>
            <a:lvl3pPr marL="1204510" indent="-240903" eaLnBrk="0" hangingPunct="0">
              <a:defRPr sz="2500">
                <a:solidFill>
                  <a:schemeClr val="tx1"/>
                </a:solidFill>
                <a:latin typeface="Arial" charset="0"/>
                <a:cs typeface="Arial" charset="0"/>
              </a:defRPr>
            </a:lvl3pPr>
            <a:lvl4pPr marL="1686314" indent="-240903" eaLnBrk="0" hangingPunct="0">
              <a:defRPr sz="2500">
                <a:solidFill>
                  <a:schemeClr val="tx1"/>
                </a:solidFill>
                <a:latin typeface="Arial" charset="0"/>
                <a:cs typeface="Arial" charset="0"/>
              </a:defRPr>
            </a:lvl4pPr>
            <a:lvl5pPr marL="2168118" indent="-240903" eaLnBrk="0" hangingPunct="0">
              <a:defRPr sz="2500">
                <a:solidFill>
                  <a:schemeClr val="tx1"/>
                </a:solidFill>
                <a:latin typeface="Arial" charset="0"/>
                <a:cs typeface="Arial" charset="0"/>
              </a:defRPr>
            </a:lvl5pPr>
            <a:lvl6pPr marL="2649921" indent="-240903" algn="ctr" eaLnBrk="0" fontAlgn="base" hangingPunct="0">
              <a:spcBef>
                <a:spcPct val="0"/>
              </a:spcBef>
              <a:spcAft>
                <a:spcPct val="0"/>
              </a:spcAft>
              <a:defRPr sz="2500">
                <a:solidFill>
                  <a:schemeClr val="tx1"/>
                </a:solidFill>
                <a:latin typeface="Arial" charset="0"/>
                <a:cs typeface="Arial" charset="0"/>
              </a:defRPr>
            </a:lvl6pPr>
            <a:lvl7pPr marL="3131725" indent="-240903" algn="ctr" eaLnBrk="0" fontAlgn="base" hangingPunct="0">
              <a:spcBef>
                <a:spcPct val="0"/>
              </a:spcBef>
              <a:spcAft>
                <a:spcPct val="0"/>
              </a:spcAft>
              <a:defRPr sz="2500">
                <a:solidFill>
                  <a:schemeClr val="tx1"/>
                </a:solidFill>
                <a:latin typeface="Arial" charset="0"/>
                <a:cs typeface="Arial" charset="0"/>
              </a:defRPr>
            </a:lvl7pPr>
            <a:lvl8pPr marL="3613529" indent="-240903" algn="ctr" eaLnBrk="0" fontAlgn="base" hangingPunct="0">
              <a:spcBef>
                <a:spcPct val="0"/>
              </a:spcBef>
              <a:spcAft>
                <a:spcPct val="0"/>
              </a:spcAft>
              <a:defRPr sz="2500">
                <a:solidFill>
                  <a:schemeClr val="tx1"/>
                </a:solidFill>
                <a:latin typeface="Arial" charset="0"/>
                <a:cs typeface="Arial" charset="0"/>
              </a:defRPr>
            </a:lvl8pPr>
            <a:lvl9pPr marL="4095334" indent="-240903" algn="ctr" eaLnBrk="0" fontAlgn="base" hangingPunct="0">
              <a:spcBef>
                <a:spcPct val="0"/>
              </a:spcBef>
              <a:spcAft>
                <a:spcPct val="0"/>
              </a:spcAft>
              <a:defRPr sz="2500">
                <a:solidFill>
                  <a:schemeClr val="tx1"/>
                </a:solidFill>
                <a:latin typeface="Arial" charset="0"/>
                <a:cs typeface="Arial" charset="0"/>
              </a:defRPr>
            </a:lvl9pPr>
          </a:lstStyle>
          <a:p>
            <a:pPr>
              <a:defRPr/>
            </a:pPr>
            <a:fld id="{2A57CFC6-9C92-4DBA-A1F1-49CA78607A27}" type="slidenum">
              <a:rPr lang="en-GB" sz="1300">
                <a:solidFill>
                  <a:prstClr val="black"/>
                </a:solidFill>
              </a:rPr>
              <a:pPr>
                <a:defRPr/>
              </a:pPr>
              <a:t>21</a:t>
            </a:fld>
            <a:endParaRPr lang="en-GB" sz="1300">
              <a:solidFill>
                <a:prstClr val="black"/>
              </a:solidFill>
            </a:endParaRPr>
          </a:p>
        </p:txBody>
      </p:sp>
      <p:sp>
        <p:nvSpPr>
          <p:cNvPr id="105476" name="Slide Image Placeholder 1"/>
          <p:cNvSpPr>
            <a:spLocks noGrp="1" noRot="1" noChangeAspect="1" noTextEdit="1"/>
          </p:cNvSpPr>
          <p:nvPr>
            <p:ph type="sldImg"/>
          </p:nvPr>
        </p:nvSpPr>
        <p:spPr>
          <a:ln/>
        </p:spPr>
      </p:sp>
      <p:sp>
        <p:nvSpPr>
          <p:cNvPr id="10547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r>
              <a:rPr lang="en-US" sz="1100" smtClean="0"/>
              <a:t>Copyright © 2013 Infor &amp; Ekonerg - Infor Channel Partner. All rights reserved.</a:t>
            </a:r>
            <a:endParaRPr lang="en-US" sz="1100"/>
          </a:p>
        </p:txBody>
      </p:sp>
      <p:sp>
        <p:nvSpPr>
          <p:cNvPr id="3174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fld id="{83E48425-2650-4FD7-9D35-4AB6B75F033F}" type="slidenum">
              <a:rPr lang="en-US" sz="1300"/>
              <a:pPr>
                <a:defRPr/>
              </a:pPr>
              <a:t>22</a:t>
            </a:fld>
            <a:endParaRPr lang="en-US" sz="1300"/>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r-HR" smtClean="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r>
              <a:rPr lang="en-US" sz="1100" smtClean="0"/>
              <a:t>Copyright © 2013 Infor &amp; Ekonerg - Infor Channel Partner. All rights reserved.</a:t>
            </a:r>
            <a:endParaRPr lang="en-US" sz="1100"/>
          </a:p>
        </p:txBody>
      </p:sp>
      <p:sp>
        <p:nvSpPr>
          <p:cNvPr id="3174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fld id="{83E48425-2650-4FD7-9D35-4AB6B75F033F}" type="slidenum">
              <a:rPr lang="en-US" sz="1300"/>
              <a:pPr>
                <a:defRPr/>
              </a:pPr>
              <a:t>23</a:t>
            </a:fld>
            <a:endParaRPr lang="en-US" sz="1300"/>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r-HR" smtClean="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r>
              <a:rPr lang="en-US" sz="1100" smtClean="0"/>
              <a:t>Copyright © 2013 Infor &amp; Ekonerg - Infor Channel Partner. All rights reserved.</a:t>
            </a:r>
            <a:endParaRPr lang="en-US" sz="1100"/>
          </a:p>
        </p:txBody>
      </p:sp>
      <p:sp>
        <p:nvSpPr>
          <p:cNvPr id="3174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fld id="{83E48425-2650-4FD7-9D35-4AB6B75F033F}" type="slidenum">
              <a:rPr lang="en-US" sz="1300"/>
              <a:pPr>
                <a:defRPr/>
              </a:pPr>
              <a:t>24</a:t>
            </a:fld>
            <a:endParaRPr lang="en-US" sz="1300"/>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r-HR" smtClean="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r>
              <a:rPr lang="en-US" sz="1100" smtClean="0"/>
              <a:t>Copyright © 2013 Infor &amp; Ekonerg - Infor Channel Partner. All rights reserved.</a:t>
            </a:r>
            <a:endParaRPr lang="en-US" sz="1100"/>
          </a:p>
        </p:txBody>
      </p:sp>
      <p:sp>
        <p:nvSpPr>
          <p:cNvPr id="3174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fld id="{83E48425-2650-4FD7-9D35-4AB6B75F033F}" type="slidenum">
              <a:rPr lang="en-US" sz="1300"/>
              <a:pPr>
                <a:defRPr/>
              </a:pPr>
              <a:t>25</a:t>
            </a:fld>
            <a:endParaRPr lang="en-US" sz="1300"/>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r-HR" smtClean="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r-HR" smtClean="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A8D591D8-C24A-461E-9CA3-ADDB299C4FA1}" type="slidenum">
              <a:rPr lang="en-US" smtClean="0"/>
              <a:pPr>
                <a:defRPr/>
              </a:pPr>
              <a:t>26</a:t>
            </a:fld>
            <a:endParaRPr lang="en-US"/>
          </a:p>
        </p:txBody>
      </p:sp>
      <p:sp>
        <p:nvSpPr>
          <p:cNvPr id="5" name="Footer Placeholder 4"/>
          <p:cNvSpPr>
            <a:spLocks noGrp="1"/>
          </p:cNvSpPr>
          <p:nvPr>
            <p:ph type="ftr" sz="quarter" idx="4"/>
          </p:nvPr>
        </p:nvSpPr>
        <p:spPr/>
        <p:txBody>
          <a:bodyPr/>
          <a:lstStyle/>
          <a:p>
            <a:pPr>
              <a:defRPr/>
            </a:pPr>
            <a:r>
              <a:rPr lang="en-US"/>
              <a:t>Copyright © 2013 Infor &amp; Ekonerg - Infor Channel Partner. All rights reserved.</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r>
              <a:rPr lang="en-US" sz="1100" smtClean="0"/>
              <a:t>Copyright © 2013 Infor &amp; Ekonerg - Infor Channel Partner. All rights reserved.</a:t>
            </a:r>
            <a:endParaRPr lang="en-US" sz="1100"/>
          </a:p>
        </p:txBody>
      </p:sp>
      <p:sp>
        <p:nvSpPr>
          <p:cNvPr id="3174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fld id="{83E48425-2650-4FD7-9D35-4AB6B75F033F}" type="slidenum">
              <a:rPr lang="en-US" sz="1300"/>
              <a:pPr>
                <a:defRPr/>
              </a:pPr>
              <a:t>27</a:t>
            </a:fld>
            <a:endParaRPr lang="en-US" sz="1300"/>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r-HR" smtClean="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r>
              <a:rPr lang="en-US" sz="1100" smtClean="0"/>
              <a:t>Copyright © 2013 Infor &amp; Ekonerg - Infor Channel Partner. All rights reserved.</a:t>
            </a:r>
            <a:endParaRPr lang="en-US" sz="1100"/>
          </a:p>
        </p:txBody>
      </p:sp>
      <p:sp>
        <p:nvSpPr>
          <p:cNvPr id="3174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fld id="{83E48425-2650-4FD7-9D35-4AB6B75F033F}" type="slidenum">
              <a:rPr lang="en-US" sz="1300"/>
              <a:pPr>
                <a:defRPr/>
              </a:pPr>
              <a:t>28</a:t>
            </a:fld>
            <a:endParaRPr lang="en-US" sz="1300"/>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r-HR" smtClean="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r>
              <a:rPr lang="en-US" sz="1100" smtClean="0"/>
              <a:t>Copyright © 2013 Infor &amp; Ekonerg - Infor Channel Partner. All rights reserved.</a:t>
            </a:r>
            <a:endParaRPr lang="en-US" sz="1100"/>
          </a:p>
        </p:txBody>
      </p:sp>
      <p:sp>
        <p:nvSpPr>
          <p:cNvPr id="3174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fld id="{83E48425-2650-4FD7-9D35-4AB6B75F033F}" type="slidenum">
              <a:rPr lang="en-US" sz="1300"/>
              <a:pPr>
                <a:defRPr/>
              </a:pPr>
              <a:t>29</a:t>
            </a:fld>
            <a:endParaRPr lang="en-US" sz="1300"/>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r-HR"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7"/>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cs typeface="Arial" charset="0"/>
              </a:defRPr>
            </a:lvl1pPr>
            <a:lvl2pPr marL="782932" indent="-301127" eaLnBrk="0" hangingPunct="0">
              <a:defRPr sz="2500">
                <a:solidFill>
                  <a:schemeClr val="tx1"/>
                </a:solidFill>
                <a:latin typeface="Arial" charset="0"/>
                <a:cs typeface="Arial" charset="0"/>
              </a:defRPr>
            </a:lvl2pPr>
            <a:lvl3pPr marL="1204510" indent="-240903" eaLnBrk="0" hangingPunct="0">
              <a:defRPr sz="2500">
                <a:solidFill>
                  <a:schemeClr val="tx1"/>
                </a:solidFill>
                <a:latin typeface="Arial" charset="0"/>
                <a:cs typeface="Arial" charset="0"/>
              </a:defRPr>
            </a:lvl3pPr>
            <a:lvl4pPr marL="1686314" indent="-240903" eaLnBrk="0" hangingPunct="0">
              <a:defRPr sz="2500">
                <a:solidFill>
                  <a:schemeClr val="tx1"/>
                </a:solidFill>
                <a:latin typeface="Arial" charset="0"/>
                <a:cs typeface="Arial" charset="0"/>
              </a:defRPr>
            </a:lvl4pPr>
            <a:lvl5pPr marL="2168118" indent="-240903" eaLnBrk="0" hangingPunct="0">
              <a:defRPr sz="2500">
                <a:solidFill>
                  <a:schemeClr val="tx1"/>
                </a:solidFill>
                <a:latin typeface="Arial" charset="0"/>
                <a:cs typeface="Arial" charset="0"/>
              </a:defRPr>
            </a:lvl5pPr>
            <a:lvl6pPr marL="2649921" indent="-240903" algn="ctr" eaLnBrk="0" fontAlgn="base" hangingPunct="0">
              <a:spcBef>
                <a:spcPct val="0"/>
              </a:spcBef>
              <a:spcAft>
                <a:spcPct val="0"/>
              </a:spcAft>
              <a:defRPr sz="2500">
                <a:solidFill>
                  <a:schemeClr val="tx1"/>
                </a:solidFill>
                <a:latin typeface="Arial" charset="0"/>
                <a:cs typeface="Arial" charset="0"/>
              </a:defRPr>
            </a:lvl6pPr>
            <a:lvl7pPr marL="3131725" indent="-240903" algn="ctr" eaLnBrk="0" fontAlgn="base" hangingPunct="0">
              <a:spcBef>
                <a:spcPct val="0"/>
              </a:spcBef>
              <a:spcAft>
                <a:spcPct val="0"/>
              </a:spcAft>
              <a:defRPr sz="2500">
                <a:solidFill>
                  <a:schemeClr val="tx1"/>
                </a:solidFill>
                <a:latin typeface="Arial" charset="0"/>
                <a:cs typeface="Arial" charset="0"/>
              </a:defRPr>
            </a:lvl7pPr>
            <a:lvl8pPr marL="3613529" indent="-240903" algn="ctr" eaLnBrk="0" fontAlgn="base" hangingPunct="0">
              <a:spcBef>
                <a:spcPct val="0"/>
              </a:spcBef>
              <a:spcAft>
                <a:spcPct val="0"/>
              </a:spcAft>
              <a:defRPr sz="2500">
                <a:solidFill>
                  <a:schemeClr val="tx1"/>
                </a:solidFill>
                <a:latin typeface="Arial" charset="0"/>
                <a:cs typeface="Arial" charset="0"/>
              </a:defRPr>
            </a:lvl8pPr>
            <a:lvl9pPr marL="4095334" indent="-240903" algn="ctr" eaLnBrk="0" fontAlgn="base" hangingPunct="0">
              <a:spcBef>
                <a:spcPct val="0"/>
              </a:spcBef>
              <a:spcAft>
                <a:spcPct val="0"/>
              </a:spcAft>
              <a:defRPr sz="2500">
                <a:solidFill>
                  <a:schemeClr val="tx1"/>
                </a:solidFill>
                <a:latin typeface="Arial" charset="0"/>
                <a:cs typeface="Arial" charset="0"/>
              </a:defRPr>
            </a:lvl9pPr>
          </a:lstStyle>
          <a:p>
            <a:pPr>
              <a:defRPr/>
            </a:pPr>
            <a:r>
              <a:rPr lang="en-US" sz="1300" smtClean="0">
                <a:solidFill>
                  <a:prstClr val="black"/>
                </a:solidFill>
              </a:rPr>
              <a:t>Copyright © 2013 Infor &amp; Ekonerg - Infor Channel Partner. All rights reserved.</a:t>
            </a:r>
            <a:endParaRPr lang="en-GB" sz="1300">
              <a:solidFill>
                <a:prstClr val="black"/>
              </a:solidFill>
            </a:endParaRPr>
          </a:p>
        </p:txBody>
      </p:sp>
      <p:sp>
        <p:nvSpPr>
          <p:cNvPr id="26627" name="Rectangle 18"/>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cs typeface="Arial" charset="0"/>
              </a:defRPr>
            </a:lvl1pPr>
            <a:lvl2pPr marL="782932" indent="-301127" eaLnBrk="0" hangingPunct="0">
              <a:defRPr sz="2500">
                <a:solidFill>
                  <a:schemeClr val="tx1"/>
                </a:solidFill>
                <a:latin typeface="Arial" charset="0"/>
                <a:cs typeface="Arial" charset="0"/>
              </a:defRPr>
            </a:lvl2pPr>
            <a:lvl3pPr marL="1204510" indent="-240903" eaLnBrk="0" hangingPunct="0">
              <a:defRPr sz="2500">
                <a:solidFill>
                  <a:schemeClr val="tx1"/>
                </a:solidFill>
                <a:latin typeface="Arial" charset="0"/>
                <a:cs typeface="Arial" charset="0"/>
              </a:defRPr>
            </a:lvl3pPr>
            <a:lvl4pPr marL="1686314" indent="-240903" eaLnBrk="0" hangingPunct="0">
              <a:defRPr sz="2500">
                <a:solidFill>
                  <a:schemeClr val="tx1"/>
                </a:solidFill>
                <a:latin typeface="Arial" charset="0"/>
                <a:cs typeface="Arial" charset="0"/>
              </a:defRPr>
            </a:lvl4pPr>
            <a:lvl5pPr marL="2168118" indent="-240903" eaLnBrk="0" hangingPunct="0">
              <a:defRPr sz="2500">
                <a:solidFill>
                  <a:schemeClr val="tx1"/>
                </a:solidFill>
                <a:latin typeface="Arial" charset="0"/>
                <a:cs typeface="Arial" charset="0"/>
              </a:defRPr>
            </a:lvl5pPr>
            <a:lvl6pPr marL="2649921" indent="-240903" algn="ctr" eaLnBrk="0" fontAlgn="base" hangingPunct="0">
              <a:spcBef>
                <a:spcPct val="0"/>
              </a:spcBef>
              <a:spcAft>
                <a:spcPct val="0"/>
              </a:spcAft>
              <a:defRPr sz="2500">
                <a:solidFill>
                  <a:schemeClr val="tx1"/>
                </a:solidFill>
                <a:latin typeface="Arial" charset="0"/>
                <a:cs typeface="Arial" charset="0"/>
              </a:defRPr>
            </a:lvl6pPr>
            <a:lvl7pPr marL="3131725" indent="-240903" algn="ctr" eaLnBrk="0" fontAlgn="base" hangingPunct="0">
              <a:spcBef>
                <a:spcPct val="0"/>
              </a:spcBef>
              <a:spcAft>
                <a:spcPct val="0"/>
              </a:spcAft>
              <a:defRPr sz="2500">
                <a:solidFill>
                  <a:schemeClr val="tx1"/>
                </a:solidFill>
                <a:latin typeface="Arial" charset="0"/>
                <a:cs typeface="Arial" charset="0"/>
              </a:defRPr>
            </a:lvl7pPr>
            <a:lvl8pPr marL="3613529" indent="-240903" algn="ctr" eaLnBrk="0" fontAlgn="base" hangingPunct="0">
              <a:spcBef>
                <a:spcPct val="0"/>
              </a:spcBef>
              <a:spcAft>
                <a:spcPct val="0"/>
              </a:spcAft>
              <a:defRPr sz="2500">
                <a:solidFill>
                  <a:schemeClr val="tx1"/>
                </a:solidFill>
                <a:latin typeface="Arial" charset="0"/>
                <a:cs typeface="Arial" charset="0"/>
              </a:defRPr>
            </a:lvl8pPr>
            <a:lvl9pPr marL="4095334" indent="-240903" algn="ctr" eaLnBrk="0" fontAlgn="base" hangingPunct="0">
              <a:spcBef>
                <a:spcPct val="0"/>
              </a:spcBef>
              <a:spcAft>
                <a:spcPct val="0"/>
              </a:spcAft>
              <a:defRPr sz="2500">
                <a:solidFill>
                  <a:schemeClr val="tx1"/>
                </a:solidFill>
                <a:latin typeface="Arial" charset="0"/>
                <a:cs typeface="Arial" charset="0"/>
              </a:defRPr>
            </a:lvl9pPr>
          </a:lstStyle>
          <a:p>
            <a:pPr>
              <a:defRPr/>
            </a:pPr>
            <a:fld id="{D3F10604-D4B7-4869-84B6-5DA31808839B}" type="slidenum">
              <a:rPr lang="en-GB" sz="1300">
                <a:solidFill>
                  <a:prstClr val="black"/>
                </a:solidFill>
              </a:rPr>
              <a:pPr>
                <a:defRPr/>
              </a:pPr>
              <a:t>3</a:t>
            </a:fld>
            <a:endParaRPr lang="en-GB" sz="1300">
              <a:solidFill>
                <a:prstClr val="black"/>
              </a:solidFill>
            </a:endParaRPr>
          </a:p>
        </p:txBody>
      </p:sp>
      <p:sp>
        <p:nvSpPr>
          <p:cNvPr id="92164" name="Slide Image Placeholder 1"/>
          <p:cNvSpPr>
            <a:spLocks noGrp="1" noRot="1" noChangeAspect="1" noTextEdit="1"/>
          </p:cNvSpPr>
          <p:nvPr>
            <p:ph type="sldImg"/>
          </p:nvPr>
        </p:nvSpPr>
        <p:spPr>
          <a:ln/>
        </p:spPr>
      </p:sp>
      <p:sp>
        <p:nvSpPr>
          <p:cNvPr id="9216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r>
              <a:rPr lang="en-US" sz="1100" smtClean="0"/>
              <a:t>Copyright © 2013 Infor &amp; Ekonerg - Infor Channel Partner. All rights reserved.</a:t>
            </a:r>
            <a:endParaRPr lang="en-US" sz="1100"/>
          </a:p>
        </p:txBody>
      </p:sp>
      <p:sp>
        <p:nvSpPr>
          <p:cNvPr id="3174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fld id="{83E48425-2650-4FD7-9D35-4AB6B75F033F}" type="slidenum">
              <a:rPr lang="en-US" sz="1300"/>
              <a:pPr>
                <a:defRPr/>
              </a:pPr>
              <a:t>30</a:t>
            </a:fld>
            <a:endParaRPr lang="en-US" sz="1300"/>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r-HR" smtClean="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r>
              <a:rPr lang="en-US" sz="1100" smtClean="0"/>
              <a:t>Copyright © 2013 Infor &amp; Ekonerg - Infor Channel Partner. All rights reserved.</a:t>
            </a:r>
            <a:endParaRPr lang="en-US" sz="1100"/>
          </a:p>
        </p:txBody>
      </p:sp>
      <p:sp>
        <p:nvSpPr>
          <p:cNvPr id="3174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fld id="{83E48425-2650-4FD7-9D35-4AB6B75F033F}" type="slidenum">
              <a:rPr lang="en-US" sz="1300"/>
              <a:pPr>
                <a:defRPr/>
              </a:pPr>
              <a:t>31</a:t>
            </a:fld>
            <a:endParaRPr lang="en-US" sz="1300"/>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r-HR" smtClean="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7"/>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cs typeface="Arial" charset="0"/>
              </a:defRPr>
            </a:lvl1pPr>
            <a:lvl2pPr marL="782932" indent="-301127" eaLnBrk="0" hangingPunct="0">
              <a:defRPr sz="2500">
                <a:solidFill>
                  <a:schemeClr val="tx1"/>
                </a:solidFill>
                <a:latin typeface="Arial" charset="0"/>
                <a:cs typeface="Arial" charset="0"/>
              </a:defRPr>
            </a:lvl2pPr>
            <a:lvl3pPr marL="1204510" indent="-240903" eaLnBrk="0" hangingPunct="0">
              <a:defRPr sz="2500">
                <a:solidFill>
                  <a:schemeClr val="tx1"/>
                </a:solidFill>
                <a:latin typeface="Arial" charset="0"/>
                <a:cs typeface="Arial" charset="0"/>
              </a:defRPr>
            </a:lvl3pPr>
            <a:lvl4pPr marL="1686314" indent="-240903" eaLnBrk="0" hangingPunct="0">
              <a:defRPr sz="2500">
                <a:solidFill>
                  <a:schemeClr val="tx1"/>
                </a:solidFill>
                <a:latin typeface="Arial" charset="0"/>
                <a:cs typeface="Arial" charset="0"/>
              </a:defRPr>
            </a:lvl4pPr>
            <a:lvl5pPr marL="2168118" indent="-240903" eaLnBrk="0" hangingPunct="0">
              <a:defRPr sz="2500">
                <a:solidFill>
                  <a:schemeClr val="tx1"/>
                </a:solidFill>
                <a:latin typeface="Arial" charset="0"/>
                <a:cs typeface="Arial" charset="0"/>
              </a:defRPr>
            </a:lvl5pPr>
            <a:lvl6pPr marL="2649921" indent="-240903" algn="ctr" eaLnBrk="0" fontAlgn="base" hangingPunct="0">
              <a:spcBef>
                <a:spcPct val="0"/>
              </a:spcBef>
              <a:spcAft>
                <a:spcPct val="0"/>
              </a:spcAft>
              <a:defRPr sz="2500">
                <a:solidFill>
                  <a:schemeClr val="tx1"/>
                </a:solidFill>
                <a:latin typeface="Arial" charset="0"/>
                <a:cs typeface="Arial" charset="0"/>
              </a:defRPr>
            </a:lvl6pPr>
            <a:lvl7pPr marL="3131725" indent="-240903" algn="ctr" eaLnBrk="0" fontAlgn="base" hangingPunct="0">
              <a:spcBef>
                <a:spcPct val="0"/>
              </a:spcBef>
              <a:spcAft>
                <a:spcPct val="0"/>
              </a:spcAft>
              <a:defRPr sz="2500">
                <a:solidFill>
                  <a:schemeClr val="tx1"/>
                </a:solidFill>
                <a:latin typeface="Arial" charset="0"/>
                <a:cs typeface="Arial" charset="0"/>
              </a:defRPr>
            </a:lvl7pPr>
            <a:lvl8pPr marL="3613529" indent="-240903" algn="ctr" eaLnBrk="0" fontAlgn="base" hangingPunct="0">
              <a:spcBef>
                <a:spcPct val="0"/>
              </a:spcBef>
              <a:spcAft>
                <a:spcPct val="0"/>
              </a:spcAft>
              <a:defRPr sz="2500">
                <a:solidFill>
                  <a:schemeClr val="tx1"/>
                </a:solidFill>
                <a:latin typeface="Arial" charset="0"/>
                <a:cs typeface="Arial" charset="0"/>
              </a:defRPr>
            </a:lvl8pPr>
            <a:lvl9pPr marL="4095334" indent="-240903" algn="ctr" eaLnBrk="0" fontAlgn="base" hangingPunct="0">
              <a:spcBef>
                <a:spcPct val="0"/>
              </a:spcBef>
              <a:spcAft>
                <a:spcPct val="0"/>
              </a:spcAft>
              <a:defRPr sz="2500">
                <a:solidFill>
                  <a:schemeClr val="tx1"/>
                </a:solidFill>
                <a:latin typeface="Arial" charset="0"/>
                <a:cs typeface="Arial" charset="0"/>
              </a:defRPr>
            </a:lvl9pPr>
          </a:lstStyle>
          <a:p>
            <a:pPr>
              <a:defRPr/>
            </a:pPr>
            <a:r>
              <a:rPr lang="en-US" sz="1300" smtClean="0">
                <a:solidFill>
                  <a:prstClr val="black"/>
                </a:solidFill>
              </a:rPr>
              <a:t>Copyright © 2013 Infor &amp; Ekonerg - Infor Channel Partner. All rights reserved.</a:t>
            </a:r>
            <a:endParaRPr lang="en-GB" sz="1300">
              <a:solidFill>
                <a:prstClr val="black"/>
              </a:solidFill>
            </a:endParaRPr>
          </a:p>
        </p:txBody>
      </p:sp>
      <p:sp>
        <p:nvSpPr>
          <p:cNvPr id="26627" name="Rectangle 18"/>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cs typeface="Arial" charset="0"/>
              </a:defRPr>
            </a:lvl1pPr>
            <a:lvl2pPr marL="782932" indent="-301127" eaLnBrk="0" hangingPunct="0">
              <a:defRPr sz="2500">
                <a:solidFill>
                  <a:schemeClr val="tx1"/>
                </a:solidFill>
                <a:latin typeface="Arial" charset="0"/>
                <a:cs typeface="Arial" charset="0"/>
              </a:defRPr>
            </a:lvl2pPr>
            <a:lvl3pPr marL="1204510" indent="-240903" eaLnBrk="0" hangingPunct="0">
              <a:defRPr sz="2500">
                <a:solidFill>
                  <a:schemeClr val="tx1"/>
                </a:solidFill>
                <a:latin typeface="Arial" charset="0"/>
                <a:cs typeface="Arial" charset="0"/>
              </a:defRPr>
            </a:lvl3pPr>
            <a:lvl4pPr marL="1686314" indent="-240903" eaLnBrk="0" hangingPunct="0">
              <a:defRPr sz="2500">
                <a:solidFill>
                  <a:schemeClr val="tx1"/>
                </a:solidFill>
                <a:latin typeface="Arial" charset="0"/>
                <a:cs typeface="Arial" charset="0"/>
              </a:defRPr>
            </a:lvl4pPr>
            <a:lvl5pPr marL="2168118" indent="-240903" eaLnBrk="0" hangingPunct="0">
              <a:defRPr sz="2500">
                <a:solidFill>
                  <a:schemeClr val="tx1"/>
                </a:solidFill>
                <a:latin typeface="Arial" charset="0"/>
                <a:cs typeface="Arial" charset="0"/>
              </a:defRPr>
            </a:lvl5pPr>
            <a:lvl6pPr marL="2649921" indent="-240903" algn="ctr" eaLnBrk="0" fontAlgn="base" hangingPunct="0">
              <a:spcBef>
                <a:spcPct val="0"/>
              </a:spcBef>
              <a:spcAft>
                <a:spcPct val="0"/>
              </a:spcAft>
              <a:defRPr sz="2500">
                <a:solidFill>
                  <a:schemeClr val="tx1"/>
                </a:solidFill>
                <a:latin typeface="Arial" charset="0"/>
                <a:cs typeface="Arial" charset="0"/>
              </a:defRPr>
            </a:lvl6pPr>
            <a:lvl7pPr marL="3131725" indent="-240903" algn="ctr" eaLnBrk="0" fontAlgn="base" hangingPunct="0">
              <a:spcBef>
                <a:spcPct val="0"/>
              </a:spcBef>
              <a:spcAft>
                <a:spcPct val="0"/>
              </a:spcAft>
              <a:defRPr sz="2500">
                <a:solidFill>
                  <a:schemeClr val="tx1"/>
                </a:solidFill>
                <a:latin typeface="Arial" charset="0"/>
                <a:cs typeface="Arial" charset="0"/>
              </a:defRPr>
            </a:lvl7pPr>
            <a:lvl8pPr marL="3613529" indent="-240903" algn="ctr" eaLnBrk="0" fontAlgn="base" hangingPunct="0">
              <a:spcBef>
                <a:spcPct val="0"/>
              </a:spcBef>
              <a:spcAft>
                <a:spcPct val="0"/>
              </a:spcAft>
              <a:defRPr sz="2500">
                <a:solidFill>
                  <a:schemeClr val="tx1"/>
                </a:solidFill>
                <a:latin typeface="Arial" charset="0"/>
                <a:cs typeface="Arial" charset="0"/>
              </a:defRPr>
            </a:lvl8pPr>
            <a:lvl9pPr marL="4095334" indent="-240903" algn="ctr" eaLnBrk="0" fontAlgn="base" hangingPunct="0">
              <a:spcBef>
                <a:spcPct val="0"/>
              </a:spcBef>
              <a:spcAft>
                <a:spcPct val="0"/>
              </a:spcAft>
              <a:defRPr sz="2500">
                <a:solidFill>
                  <a:schemeClr val="tx1"/>
                </a:solidFill>
                <a:latin typeface="Arial" charset="0"/>
                <a:cs typeface="Arial" charset="0"/>
              </a:defRPr>
            </a:lvl9pPr>
          </a:lstStyle>
          <a:p>
            <a:pPr>
              <a:defRPr/>
            </a:pPr>
            <a:fld id="{618B724A-3659-4AD1-BAC8-50732B2B95BC}" type="slidenum">
              <a:rPr lang="en-GB" sz="1300">
                <a:solidFill>
                  <a:prstClr val="black"/>
                </a:solidFill>
              </a:rPr>
              <a:pPr>
                <a:defRPr/>
              </a:pPr>
              <a:t>32</a:t>
            </a:fld>
            <a:endParaRPr lang="en-GB" sz="1300">
              <a:solidFill>
                <a:prstClr val="black"/>
              </a:solidFill>
            </a:endParaRPr>
          </a:p>
        </p:txBody>
      </p:sp>
      <p:sp>
        <p:nvSpPr>
          <p:cNvPr id="115716" name="Slide Image Placeholder 1"/>
          <p:cNvSpPr>
            <a:spLocks noGrp="1" noRot="1" noChangeAspect="1" noTextEdit="1"/>
          </p:cNvSpPr>
          <p:nvPr>
            <p:ph type="sldImg"/>
          </p:nvPr>
        </p:nvSpPr>
        <p:spPr>
          <a:ln/>
        </p:spPr>
      </p:sp>
      <p:sp>
        <p:nvSpPr>
          <p:cNvPr id="11571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r>
              <a:rPr lang="en-US" sz="1100" smtClean="0"/>
              <a:t>Copyright © 2013 Infor &amp; Ekonerg - Infor Channel Partner. All rights reserved.</a:t>
            </a:r>
            <a:endParaRPr lang="en-US" sz="1100"/>
          </a:p>
        </p:txBody>
      </p:sp>
      <p:sp>
        <p:nvSpPr>
          <p:cNvPr id="3174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fld id="{83E48425-2650-4FD7-9D35-4AB6B75F033F}" type="slidenum">
              <a:rPr lang="en-US" sz="1300"/>
              <a:pPr>
                <a:defRPr/>
              </a:pPr>
              <a:t>33</a:t>
            </a:fld>
            <a:endParaRPr lang="en-US" sz="1300"/>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r-HR" smtClean="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r>
              <a:rPr lang="en-US" sz="1100" smtClean="0"/>
              <a:t>Copyright © 2013 Infor &amp; Ekonerg - Infor Channel Partner. All rights reserved.</a:t>
            </a:r>
            <a:endParaRPr lang="en-US" sz="1100"/>
          </a:p>
        </p:txBody>
      </p:sp>
      <p:sp>
        <p:nvSpPr>
          <p:cNvPr id="3174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fld id="{83E48425-2650-4FD7-9D35-4AB6B75F033F}" type="slidenum">
              <a:rPr lang="en-US" sz="1300"/>
              <a:pPr>
                <a:defRPr/>
              </a:pPr>
              <a:t>34</a:t>
            </a:fld>
            <a:endParaRPr lang="en-US" sz="1300"/>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r-HR" smtClean="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r>
              <a:rPr lang="en-US" sz="1100" smtClean="0"/>
              <a:t>Copyright © 2013 Infor &amp; Ekonerg - Infor Channel Partner. All rights reserved.</a:t>
            </a:r>
            <a:endParaRPr lang="en-US" sz="1100"/>
          </a:p>
        </p:txBody>
      </p:sp>
      <p:sp>
        <p:nvSpPr>
          <p:cNvPr id="3174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fld id="{83E48425-2650-4FD7-9D35-4AB6B75F033F}" type="slidenum">
              <a:rPr lang="en-US" sz="1300"/>
              <a:pPr>
                <a:defRPr/>
              </a:pPr>
              <a:t>35</a:t>
            </a:fld>
            <a:endParaRPr lang="en-US" sz="1300"/>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r-HR" smtClean="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r>
              <a:rPr lang="en-US" sz="1100" smtClean="0"/>
              <a:t>Copyright © 2013 Infor &amp; Ekonerg - Infor Channel Partner. All rights reserved.</a:t>
            </a:r>
            <a:endParaRPr lang="en-US" sz="1100"/>
          </a:p>
        </p:txBody>
      </p:sp>
      <p:sp>
        <p:nvSpPr>
          <p:cNvPr id="3174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fld id="{83E48425-2650-4FD7-9D35-4AB6B75F033F}" type="slidenum">
              <a:rPr lang="en-US" sz="1300"/>
              <a:pPr>
                <a:defRPr/>
              </a:pPr>
              <a:t>36</a:t>
            </a:fld>
            <a:endParaRPr lang="en-US" sz="1300"/>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r-HR" smtClean="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7"/>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cs typeface="Arial" charset="0"/>
              </a:defRPr>
            </a:lvl1pPr>
            <a:lvl2pPr marL="782932" indent="-301127" eaLnBrk="0" hangingPunct="0">
              <a:defRPr sz="2500">
                <a:solidFill>
                  <a:schemeClr val="tx1"/>
                </a:solidFill>
                <a:latin typeface="Arial" charset="0"/>
                <a:cs typeface="Arial" charset="0"/>
              </a:defRPr>
            </a:lvl2pPr>
            <a:lvl3pPr marL="1204510" indent="-240903" eaLnBrk="0" hangingPunct="0">
              <a:defRPr sz="2500">
                <a:solidFill>
                  <a:schemeClr val="tx1"/>
                </a:solidFill>
                <a:latin typeface="Arial" charset="0"/>
                <a:cs typeface="Arial" charset="0"/>
              </a:defRPr>
            </a:lvl3pPr>
            <a:lvl4pPr marL="1686314" indent="-240903" eaLnBrk="0" hangingPunct="0">
              <a:defRPr sz="2500">
                <a:solidFill>
                  <a:schemeClr val="tx1"/>
                </a:solidFill>
                <a:latin typeface="Arial" charset="0"/>
                <a:cs typeface="Arial" charset="0"/>
              </a:defRPr>
            </a:lvl4pPr>
            <a:lvl5pPr marL="2168118" indent="-240903" eaLnBrk="0" hangingPunct="0">
              <a:defRPr sz="2500">
                <a:solidFill>
                  <a:schemeClr val="tx1"/>
                </a:solidFill>
                <a:latin typeface="Arial" charset="0"/>
                <a:cs typeface="Arial" charset="0"/>
              </a:defRPr>
            </a:lvl5pPr>
            <a:lvl6pPr marL="2649921" indent="-240903" algn="ctr" eaLnBrk="0" fontAlgn="base" hangingPunct="0">
              <a:spcBef>
                <a:spcPct val="0"/>
              </a:spcBef>
              <a:spcAft>
                <a:spcPct val="0"/>
              </a:spcAft>
              <a:defRPr sz="2500">
                <a:solidFill>
                  <a:schemeClr val="tx1"/>
                </a:solidFill>
                <a:latin typeface="Arial" charset="0"/>
                <a:cs typeface="Arial" charset="0"/>
              </a:defRPr>
            </a:lvl6pPr>
            <a:lvl7pPr marL="3131725" indent="-240903" algn="ctr" eaLnBrk="0" fontAlgn="base" hangingPunct="0">
              <a:spcBef>
                <a:spcPct val="0"/>
              </a:spcBef>
              <a:spcAft>
                <a:spcPct val="0"/>
              </a:spcAft>
              <a:defRPr sz="2500">
                <a:solidFill>
                  <a:schemeClr val="tx1"/>
                </a:solidFill>
                <a:latin typeface="Arial" charset="0"/>
                <a:cs typeface="Arial" charset="0"/>
              </a:defRPr>
            </a:lvl7pPr>
            <a:lvl8pPr marL="3613529" indent="-240903" algn="ctr" eaLnBrk="0" fontAlgn="base" hangingPunct="0">
              <a:spcBef>
                <a:spcPct val="0"/>
              </a:spcBef>
              <a:spcAft>
                <a:spcPct val="0"/>
              </a:spcAft>
              <a:defRPr sz="2500">
                <a:solidFill>
                  <a:schemeClr val="tx1"/>
                </a:solidFill>
                <a:latin typeface="Arial" charset="0"/>
                <a:cs typeface="Arial" charset="0"/>
              </a:defRPr>
            </a:lvl8pPr>
            <a:lvl9pPr marL="4095334" indent="-240903" algn="ctr" eaLnBrk="0" fontAlgn="base" hangingPunct="0">
              <a:spcBef>
                <a:spcPct val="0"/>
              </a:spcBef>
              <a:spcAft>
                <a:spcPct val="0"/>
              </a:spcAft>
              <a:defRPr sz="2500">
                <a:solidFill>
                  <a:schemeClr val="tx1"/>
                </a:solidFill>
                <a:latin typeface="Arial" charset="0"/>
                <a:cs typeface="Arial" charset="0"/>
              </a:defRPr>
            </a:lvl9pPr>
          </a:lstStyle>
          <a:p>
            <a:pPr>
              <a:defRPr/>
            </a:pPr>
            <a:r>
              <a:rPr lang="en-US" sz="1300" smtClean="0">
                <a:solidFill>
                  <a:prstClr val="black"/>
                </a:solidFill>
              </a:rPr>
              <a:t>Copyright © 2013 Infor &amp; Ekonerg - Infor Channel Partner. All rights reserved.</a:t>
            </a:r>
            <a:endParaRPr lang="en-GB" sz="1300">
              <a:solidFill>
                <a:prstClr val="black"/>
              </a:solidFill>
            </a:endParaRPr>
          </a:p>
        </p:txBody>
      </p:sp>
      <p:sp>
        <p:nvSpPr>
          <p:cNvPr id="26627" name="Rectangle 18"/>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cs typeface="Arial" charset="0"/>
              </a:defRPr>
            </a:lvl1pPr>
            <a:lvl2pPr marL="782932" indent="-301127" eaLnBrk="0" hangingPunct="0">
              <a:defRPr sz="2500">
                <a:solidFill>
                  <a:schemeClr val="tx1"/>
                </a:solidFill>
                <a:latin typeface="Arial" charset="0"/>
                <a:cs typeface="Arial" charset="0"/>
              </a:defRPr>
            </a:lvl2pPr>
            <a:lvl3pPr marL="1204510" indent="-240903" eaLnBrk="0" hangingPunct="0">
              <a:defRPr sz="2500">
                <a:solidFill>
                  <a:schemeClr val="tx1"/>
                </a:solidFill>
                <a:latin typeface="Arial" charset="0"/>
                <a:cs typeface="Arial" charset="0"/>
              </a:defRPr>
            </a:lvl3pPr>
            <a:lvl4pPr marL="1686314" indent="-240903" eaLnBrk="0" hangingPunct="0">
              <a:defRPr sz="2500">
                <a:solidFill>
                  <a:schemeClr val="tx1"/>
                </a:solidFill>
                <a:latin typeface="Arial" charset="0"/>
                <a:cs typeface="Arial" charset="0"/>
              </a:defRPr>
            </a:lvl4pPr>
            <a:lvl5pPr marL="2168118" indent="-240903" eaLnBrk="0" hangingPunct="0">
              <a:defRPr sz="2500">
                <a:solidFill>
                  <a:schemeClr val="tx1"/>
                </a:solidFill>
                <a:latin typeface="Arial" charset="0"/>
                <a:cs typeface="Arial" charset="0"/>
              </a:defRPr>
            </a:lvl5pPr>
            <a:lvl6pPr marL="2649921" indent="-240903" algn="ctr" eaLnBrk="0" fontAlgn="base" hangingPunct="0">
              <a:spcBef>
                <a:spcPct val="0"/>
              </a:spcBef>
              <a:spcAft>
                <a:spcPct val="0"/>
              </a:spcAft>
              <a:defRPr sz="2500">
                <a:solidFill>
                  <a:schemeClr val="tx1"/>
                </a:solidFill>
                <a:latin typeface="Arial" charset="0"/>
                <a:cs typeface="Arial" charset="0"/>
              </a:defRPr>
            </a:lvl6pPr>
            <a:lvl7pPr marL="3131725" indent="-240903" algn="ctr" eaLnBrk="0" fontAlgn="base" hangingPunct="0">
              <a:spcBef>
                <a:spcPct val="0"/>
              </a:spcBef>
              <a:spcAft>
                <a:spcPct val="0"/>
              </a:spcAft>
              <a:defRPr sz="2500">
                <a:solidFill>
                  <a:schemeClr val="tx1"/>
                </a:solidFill>
                <a:latin typeface="Arial" charset="0"/>
                <a:cs typeface="Arial" charset="0"/>
              </a:defRPr>
            </a:lvl7pPr>
            <a:lvl8pPr marL="3613529" indent="-240903" algn="ctr" eaLnBrk="0" fontAlgn="base" hangingPunct="0">
              <a:spcBef>
                <a:spcPct val="0"/>
              </a:spcBef>
              <a:spcAft>
                <a:spcPct val="0"/>
              </a:spcAft>
              <a:defRPr sz="2500">
                <a:solidFill>
                  <a:schemeClr val="tx1"/>
                </a:solidFill>
                <a:latin typeface="Arial" charset="0"/>
                <a:cs typeface="Arial" charset="0"/>
              </a:defRPr>
            </a:lvl8pPr>
            <a:lvl9pPr marL="4095334" indent="-240903" algn="ctr" eaLnBrk="0" fontAlgn="base" hangingPunct="0">
              <a:spcBef>
                <a:spcPct val="0"/>
              </a:spcBef>
              <a:spcAft>
                <a:spcPct val="0"/>
              </a:spcAft>
              <a:defRPr sz="2500">
                <a:solidFill>
                  <a:schemeClr val="tx1"/>
                </a:solidFill>
                <a:latin typeface="Arial" charset="0"/>
                <a:cs typeface="Arial" charset="0"/>
              </a:defRPr>
            </a:lvl9pPr>
          </a:lstStyle>
          <a:p>
            <a:pPr>
              <a:defRPr/>
            </a:pPr>
            <a:fld id="{9E60F639-2D2A-4A12-8223-001B79162512}" type="slidenum">
              <a:rPr lang="en-GB" sz="1300">
                <a:solidFill>
                  <a:prstClr val="black"/>
                </a:solidFill>
              </a:rPr>
              <a:pPr>
                <a:defRPr/>
              </a:pPr>
              <a:t>37</a:t>
            </a:fld>
            <a:endParaRPr lang="en-GB" sz="1300">
              <a:solidFill>
                <a:prstClr val="black"/>
              </a:solidFill>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r-HR" smtClean="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D83FBA2A-C6DF-462D-9944-34005E80B9DA}" type="slidenum">
              <a:rPr lang="en-US" smtClean="0"/>
              <a:pPr>
                <a:defRPr/>
              </a:pPr>
              <a:t>38</a:t>
            </a:fld>
            <a:endParaRPr lang="en-US"/>
          </a:p>
        </p:txBody>
      </p:sp>
      <p:sp>
        <p:nvSpPr>
          <p:cNvPr id="5" name="Footer Placeholder 4"/>
          <p:cNvSpPr>
            <a:spLocks noGrp="1"/>
          </p:cNvSpPr>
          <p:nvPr>
            <p:ph type="ftr" sz="quarter" idx="4"/>
          </p:nvPr>
        </p:nvSpPr>
        <p:spPr/>
        <p:txBody>
          <a:bodyPr/>
          <a:lstStyle/>
          <a:p>
            <a:pPr>
              <a:defRPr/>
            </a:pPr>
            <a:r>
              <a:rPr lang="en-US"/>
              <a:t>Copyright © 2013 Infor &amp; Ekonerg - Infor Channel Partner. All rights reserved.</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r>
              <a:rPr lang="en-US" sz="1100" smtClean="0"/>
              <a:t>Copyright © 2013 Infor &amp; Ekonerg - Infor Channel Partner. All rights reserved.</a:t>
            </a:r>
            <a:endParaRPr lang="en-US" sz="1100"/>
          </a:p>
        </p:txBody>
      </p:sp>
      <p:sp>
        <p:nvSpPr>
          <p:cNvPr id="3174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fld id="{83E48425-2650-4FD7-9D35-4AB6B75F033F}" type="slidenum">
              <a:rPr lang="en-US" sz="1300"/>
              <a:pPr>
                <a:defRPr/>
              </a:pPr>
              <a:t>39</a:t>
            </a:fld>
            <a:endParaRPr lang="en-US" sz="1300"/>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r-HR" smtClean="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r>
              <a:rPr lang="en-US" sz="1100" smtClean="0"/>
              <a:t>Copyright © 2013 Infor &amp; Ekonerg - Infor Channel Partner. All rights reserved.</a:t>
            </a:r>
            <a:endParaRPr lang="en-US" sz="1100"/>
          </a:p>
        </p:txBody>
      </p:sp>
      <p:sp>
        <p:nvSpPr>
          <p:cNvPr id="3174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fld id="{83E48425-2650-4FD7-9D35-4AB6B75F033F}" type="slidenum">
              <a:rPr lang="en-US" sz="1300"/>
              <a:pPr>
                <a:defRPr/>
              </a:pPr>
              <a:t>4</a:t>
            </a:fld>
            <a:endParaRPr lang="en-US" sz="1300"/>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r-HR" smtClean="0">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r>
              <a:rPr lang="en-US" sz="1100" smtClean="0"/>
              <a:t>Copyright © 2013 Infor &amp; Ekonerg - Infor Channel Partner. All rights reserved.</a:t>
            </a:r>
            <a:endParaRPr lang="en-US" sz="1100"/>
          </a:p>
        </p:txBody>
      </p:sp>
      <p:sp>
        <p:nvSpPr>
          <p:cNvPr id="3174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fld id="{83E48425-2650-4FD7-9D35-4AB6B75F033F}" type="slidenum">
              <a:rPr lang="en-US" sz="1300"/>
              <a:pPr>
                <a:defRPr/>
              </a:pPr>
              <a:t>40</a:t>
            </a:fld>
            <a:endParaRPr lang="en-US" sz="1300"/>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r-HR" smtClean="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r-HR" dirty="0" smtClean="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3CC211D5-F7CB-47AB-9D72-4E0B5A776775}" type="slidenum">
              <a:rPr lang="en-US">
                <a:solidFill>
                  <a:prstClr val="black"/>
                </a:solidFill>
              </a:rPr>
              <a:pPr>
                <a:defRPr/>
              </a:pPr>
              <a:t>41</a:t>
            </a:fld>
            <a:endParaRPr lang="en-US">
              <a:solidFill>
                <a:prstClr val="black"/>
              </a:solidFill>
            </a:endParaRPr>
          </a:p>
        </p:txBody>
      </p:sp>
      <p:sp>
        <p:nvSpPr>
          <p:cNvPr id="5" name="Footer Placeholder 4"/>
          <p:cNvSpPr>
            <a:spLocks noGrp="1"/>
          </p:cNvSpPr>
          <p:nvPr>
            <p:ph type="ftr" sz="quarter" idx="4"/>
          </p:nvPr>
        </p:nvSpPr>
        <p:spPr/>
        <p:txBody>
          <a:bodyPr/>
          <a:lstStyle/>
          <a:p>
            <a:pPr>
              <a:defRPr/>
            </a:pPr>
            <a:r>
              <a:rPr lang="en-US">
                <a:solidFill>
                  <a:prstClr val="black"/>
                </a:solidFill>
              </a:rPr>
              <a:t>Copyright © 2013 Infor &amp; Ekonerg - Infor Channel Partner. All rights reserved.</a:t>
            </a:r>
            <a:endParaRPr lang="en-US" dirty="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r-HR" dirty="0" smtClean="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3CC211D5-F7CB-47AB-9D72-4E0B5A776775}" type="slidenum">
              <a:rPr lang="en-US">
                <a:solidFill>
                  <a:prstClr val="black"/>
                </a:solidFill>
              </a:rPr>
              <a:pPr>
                <a:defRPr/>
              </a:pPr>
              <a:t>42</a:t>
            </a:fld>
            <a:endParaRPr lang="en-US">
              <a:solidFill>
                <a:prstClr val="black"/>
              </a:solidFill>
            </a:endParaRPr>
          </a:p>
        </p:txBody>
      </p:sp>
      <p:sp>
        <p:nvSpPr>
          <p:cNvPr id="5" name="Footer Placeholder 4"/>
          <p:cNvSpPr>
            <a:spLocks noGrp="1"/>
          </p:cNvSpPr>
          <p:nvPr>
            <p:ph type="ftr" sz="quarter" idx="4"/>
          </p:nvPr>
        </p:nvSpPr>
        <p:spPr/>
        <p:txBody>
          <a:bodyPr/>
          <a:lstStyle/>
          <a:p>
            <a:pPr>
              <a:defRPr/>
            </a:pPr>
            <a:r>
              <a:rPr lang="en-US">
                <a:solidFill>
                  <a:prstClr val="black"/>
                </a:solidFill>
              </a:rPr>
              <a:t>Copyright © 2013 Infor &amp; Ekonerg - Infor Channel Partner. All rights reserved.</a:t>
            </a:r>
            <a:endParaRPr lang="en-US" dirty="0">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7"/>
          <p:cNvSpPr>
            <a:spLocks noGrp="1" noChangeArrowheads="1"/>
          </p:cNvSpPr>
          <p:nvPr>
            <p:ph type="ftr" sz="quarter" idx="4"/>
          </p:nvPr>
        </p:nvSpPr>
        <p:spPr>
          <a:extLst/>
        </p:spPr>
        <p:txBody>
          <a:bodyPr/>
          <a:lstStyle>
            <a:lvl1pPr eaLnBrk="0" hangingPunct="0">
              <a:defRPr sz="2500">
                <a:solidFill>
                  <a:schemeClr val="tx1"/>
                </a:solidFill>
                <a:latin typeface="Arial" charset="0"/>
                <a:cs typeface="Arial" charset="0"/>
              </a:defRPr>
            </a:lvl1pPr>
            <a:lvl2pPr marL="769930" indent="-296126" eaLnBrk="0" hangingPunct="0">
              <a:defRPr sz="2500">
                <a:solidFill>
                  <a:schemeClr val="tx1"/>
                </a:solidFill>
                <a:latin typeface="Arial" charset="0"/>
                <a:cs typeface="Arial" charset="0"/>
              </a:defRPr>
            </a:lvl2pPr>
            <a:lvl3pPr marL="1184509" indent="-236901" eaLnBrk="0" hangingPunct="0">
              <a:defRPr sz="2500">
                <a:solidFill>
                  <a:schemeClr val="tx1"/>
                </a:solidFill>
                <a:latin typeface="Arial" charset="0"/>
                <a:cs typeface="Arial" charset="0"/>
              </a:defRPr>
            </a:lvl3pPr>
            <a:lvl4pPr marL="1658313" indent="-236901" eaLnBrk="0" hangingPunct="0">
              <a:defRPr sz="2500">
                <a:solidFill>
                  <a:schemeClr val="tx1"/>
                </a:solidFill>
                <a:latin typeface="Arial" charset="0"/>
                <a:cs typeface="Arial" charset="0"/>
              </a:defRPr>
            </a:lvl4pPr>
            <a:lvl5pPr marL="2132115" indent="-236901" eaLnBrk="0" hangingPunct="0">
              <a:defRPr sz="2500">
                <a:solidFill>
                  <a:schemeClr val="tx1"/>
                </a:solidFill>
                <a:latin typeface="Arial" charset="0"/>
                <a:cs typeface="Arial" charset="0"/>
              </a:defRPr>
            </a:lvl5pPr>
            <a:lvl6pPr marL="2605919" indent="-236901" algn="ctr" eaLnBrk="0" fontAlgn="base" hangingPunct="0">
              <a:spcBef>
                <a:spcPct val="0"/>
              </a:spcBef>
              <a:spcAft>
                <a:spcPct val="0"/>
              </a:spcAft>
              <a:defRPr sz="2500">
                <a:solidFill>
                  <a:schemeClr val="tx1"/>
                </a:solidFill>
                <a:latin typeface="Arial" charset="0"/>
                <a:cs typeface="Arial" charset="0"/>
              </a:defRPr>
            </a:lvl6pPr>
            <a:lvl7pPr marL="3079724" indent="-236901" algn="ctr" eaLnBrk="0" fontAlgn="base" hangingPunct="0">
              <a:spcBef>
                <a:spcPct val="0"/>
              </a:spcBef>
              <a:spcAft>
                <a:spcPct val="0"/>
              </a:spcAft>
              <a:defRPr sz="2500">
                <a:solidFill>
                  <a:schemeClr val="tx1"/>
                </a:solidFill>
                <a:latin typeface="Arial" charset="0"/>
                <a:cs typeface="Arial" charset="0"/>
              </a:defRPr>
            </a:lvl7pPr>
            <a:lvl8pPr marL="3553527" indent="-236901" algn="ctr" eaLnBrk="0" fontAlgn="base" hangingPunct="0">
              <a:spcBef>
                <a:spcPct val="0"/>
              </a:spcBef>
              <a:spcAft>
                <a:spcPct val="0"/>
              </a:spcAft>
              <a:defRPr sz="2500">
                <a:solidFill>
                  <a:schemeClr val="tx1"/>
                </a:solidFill>
                <a:latin typeface="Arial" charset="0"/>
                <a:cs typeface="Arial" charset="0"/>
              </a:defRPr>
            </a:lvl8pPr>
            <a:lvl9pPr marL="4027330" indent="-236901" algn="ctr" eaLnBrk="0" fontAlgn="base" hangingPunct="0">
              <a:spcBef>
                <a:spcPct val="0"/>
              </a:spcBef>
              <a:spcAft>
                <a:spcPct val="0"/>
              </a:spcAft>
              <a:defRPr sz="2500">
                <a:solidFill>
                  <a:schemeClr val="tx1"/>
                </a:solidFill>
                <a:latin typeface="Arial" charset="0"/>
                <a:cs typeface="Arial" charset="0"/>
              </a:defRPr>
            </a:lvl9pPr>
          </a:lstStyle>
          <a:p>
            <a:pPr>
              <a:defRPr/>
            </a:pPr>
            <a:r>
              <a:rPr lang="en-US" sz="1200" smtClean="0">
                <a:solidFill>
                  <a:prstClr val="black"/>
                </a:solidFill>
              </a:rPr>
              <a:t>Copyright © 2013 Infor &amp; Ekonerg - Infor Channel Partner. All rights reserved.</a:t>
            </a:r>
            <a:endParaRPr lang="en-GB" sz="1200">
              <a:solidFill>
                <a:prstClr val="black"/>
              </a:solidFill>
            </a:endParaRPr>
          </a:p>
        </p:txBody>
      </p:sp>
      <p:sp>
        <p:nvSpPr>
          <p:cNvPr id="29699" name="Rectangle 18"/>
          <p:cNvSpPr>
            <a:spLocks noGrp="1" noChangeArrowheads="1"/>
          </p:cNvSpPr>
          <p:nvPr>
            <p:ph type="sldNum" sz="quarter" idx="5"/>
          </p:nvPr>
        </p:nvSpPr>
        <p:spPr>
          <a:extLst/>
        </p:spPr>
        <p:txBody>
          <a:bodyPr/>
          <a:lstStyle>
            <a:lvl1pPr eaLnBrk="0" hangingPunct="0">
              <a:defRPr sz="2500">
                <a:solidFill>
                  <a:schemeClr val="tx1"/>
                </a:solidFill>
                <a:latin typeface="Arial" charset="0"/>
                <a:cs typeface="Arial" charset="0"/>
              </a:defRPr>
            </a:lvl1pPr>
            <a:lvl2pPr marL="769930" indent="-296126" eaLnBrk="0" hangingPunct="0">
              <a:defRPr sz="2500">
                <a:solidFill>
                  <a:schemeClr val="tx1"/>
                </a:solidFill>
                <a:latin typeface="Arial" charset="0"/>
                <a:cs typeface="Arial" charset="0"/>
              </a:defRPr>
            </a:lvl2pPr>
            <a:lvl3pPr marL="1184509" indent="-236901" eaLnBrk="0" hangingPunct="0">
              <a:defRPr sz="2500">
                <a:solidFill>
                  <a:schemeClr val="tx1"/>
                </a:solidFill>
                <a:latin typeface="Arial" charset="0"/>
                <a:cs typeface="Arial" charset="0"/>
              </a:defRPr>
            </a:lvl3pPr>
            <a:lvl4pPr marL="1658313" indent="-236901" eaLnBrk="0" hangingPunct="0">
              <a:defRPr sz="2500">
                <a:solidFill>
                  <a:schemeClr val="tx1"/>
                </a:solidFill>
                <a:latin typeface="Arial" charset="0"/>
                <a:cs typeface="Arial" charset="0"/>
              </a:defRPr>
            </a:lvl4pPr>
            <a:lvl5pPr marL="2132115" indent="-236901" eaLnBrk="0" hangingPunct="0">
              <a:defRPr sz="2500">
                <a:solidFill>
                  <a:schemeClr val="tx1"/>
                </a:solidFill>
                <a:latin typeface="Arial" charset="0"/>
                <a:cs typeface="Arial" charset="0"/>
              </a:defRPr>
            </a:lvl5pPr>
            <a:lvl6pPr marL="2605919" indent="-236901" algn="ctr" eaLnBrk="0" fontAlgn="base" hangingPunct="0">
              <a:spcBef>
                <a:spcPct val="0"/>
              </a:spcBef>
              <a:spcAft>
                <a:spcPct val="0"/>
              </a:spcAft>
              <a:defRPr sz="2500">
                <a:solidFill>
                  <a:schemeClr val="tx1"/>
                </a:solidFill>
                <a:latin typeface="Arial" charset="0"/>
                <a:cs typeface="Arial" charset="0"/>
              </a:defRPr>
            </a:lvl6pPr>
            <a:lvl7pPr marL="3079724" indent="-236901" algn="ctr" eaLnBrk="0" fontAlgn="base" hangingPunct="0">
              <a:spcBef>
                <a:spcPct val="0"/>
              </a:spcBef>
              <a:spcAft>
                <a:spcPct val="0"/>
              </a:spcAft>
              <a:defRPr sz="2500">
                <a:solidFill>
                  <a:schemeClr val="tx1"/>
                </a:solidFill>
                <a:latin typeface="Arial" charset="0"/>
                <a:cs typeface="Arial" charset="0"/>
              </a:defRPr>
            </a:lvl7pPr>
            <a:lvl8pPr marL="3553527" indent="-236901" algn="ctr" eaLnBrk="0" fontAlgn="base" hangingPunct="0">
              <a:spcBef>
                <a:spcPct val="0"/>
              </a:spcBef>
              <a:spcAft>
                <a:spcPct val="0"/>
              </a:spcAft>
              <a:defRPr sz="2500">
                <a:solidFill>
                  <a:schemeClr val="tx1"/>
                </a:solidFill>
                <a:latin typeface="Arial" charset="0"/>
                <a:cs typeface="Arial" charset="0"/>
              </a:defRPr>
            </a:lvl8pPr>
            <a:lvl9pPr marL="4027330" indent="-236901" algn="ctr" eaLnBrk="0" fontAlgn="base" hangingPunct="0">
              <a:spcBef>
                <a:spcPct val="0"/>
              </a:spcBef>
              <a:spcAft>
                <a:spcPct val="0"/>
              </a:spcAft>
              <a:defRPr sz="2500">
                <a:solidFill>
                  <a:schemeClr val="tx1"/>
                </a:solidFill>
                <a:latin typeface="Arial" charset="0"/>
                <a:cs typeface="Arial" charset="0"/>
              </a:defRPr>
            </a:lvl9pPr>
          </a:lstStyle>
          <a:p>
            <a:pPr>
              <a:defRPr/>
            </a:pPr>
            <a:fld id="{98377244-6349-4372-99AC-3079C40BCCB3}" type="slidenum">
              <a:rPr lang="en-GB" sz="1200">
                <a:solidFill>
                  <a:prstClr val="black"/>
                </a:solidFill>
              </a:rPr>
              <a:pPr>
                <a:defRPr/>
              </a:pPr>
              <a:t>43</a:t>
            </a:fld>
            <a:endParaRPr lang="en-GB" sz="1200">
              <a:solidFill>
                <a:prstClr val="black"/>
              </a:solidFill>
            </a:endParaRPr>
          </a:p>
        </p:txBody>
      </p:sp>
      <p:sp>
        <p:nvSpPr>
          <p:cNvPr id="128004" name="Slide Image Placeholder 9"/>
          <p:cNvSpPr>
            <a:spLocks noGrp="1" noRot="1" noChangeAspect="1" noTextEdit="1"/>
          </p:cNvSpPr>
          <p:nvPr>
            <p:ph type="sldImg"/>
          </p:nvPr>
        </p:nvSpPr>
        <p:spPr>
          <a:ln/>
        </p:spPr>
      </p:sp>
      <p:sp>
        <p:nvSpPr>
          <p:cNvPr id="128005" name="Notes Placeholder 10"/>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r-HR" smtClean="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685B27F5-F58B-40C8-BC90-365A1663D7A9}" type="slidenum">
              <a:rPr lang="en-US" smtClean="0"/>
              <a:pPr>
                <a:defRPr/>
              </a:pPr>
              <a:t>44</a:t>
            </a:fld>
            <a:endParaRPr lang="en-US"/>
          </a:p>
        </p:txBody>
      </p:sp>
      <p:sp>
        <p:nvSpPr>
          <p:cNvPr id="5" name="Footer Placeholder 4"/>
          <p:cNvSpPr>
            <a:spLocks noGrp="1"/>
          </p:cNvSpPr>
          <p:nvPr>
            <p:ph type="ftr" sz="quarter" idx="4"/>
          </p:nvPr>
        </p:nvSpPr>
        <p:spPr/>
        <p:txBody>
          <a:bodyPr/>
          <a:lstStyle/>
          <a:p>
            <a:pPr>
              <a:defRPr/>
            </a:pPr>
            <a:r>
              <a:rPr lang="en-US"/>
              <a:t>Copyright © 2013 Infor &amp; Ekonerg - Infor Channel Partner. All rights reserved.</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7"/>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cs typeface="Arial" charset="0"/>
              </a:defRPr>
            </a:lvl1pPr>
            <a:lvl2pPr marL="782932" indent="-301127" eaLnBrk="0" hangingPunct="0">
              <a:defRPr sz="2500">
                <a:solidFill>
                  <a:schemeClr val="tx1"/>
                </a:solidFill>
                <a:latin typeface="Arial" charset="0"/>
                <a:cs typeface="Arial" charset="0"/>
              </a:defRPr>
            </a:lvl2pPr>
            <a:lvl3pPr marL="1204510" indent="-240903" eaLnBrk="0" hangingPunct="0">
              <a:defRPr sz="2500">
                <a:solidFill>
                  <a:schemeClr val="tx1"/>
                </a:solidFill>
                <a:latin typeface="Arial" charset="0"/>
                <a:cs typeface="Arial" charset="0"/>
              </a:defRPr>
            </a:lvl3pPr>
            <a:lvl4pPr marL="1686314" indent="-240903" eaLnBrk="0" hangingPunct="0">
              <a:defRPr sz="2500">
                <a:solidFill>
                  <a:schemeClr val="tx1"/>
                </a:solidFill>
                <a:latin typeface="Arial" charset="0"/>
                <a:cs typeface="Arial" charset="0"/>
              </a:defRPr>
            </a:lvl4pPr>
            <a:lvl5pPr marL="2168118" indent="-240903" eaLnBrk="0" hangingPunct="0">
              <a:defRPr sz="2500">
                <a:solidFill>
                  <a:schemeClr val="tx1"/>
                </a:solidFill>
                <a:latin typeface="Arial" charset="0"/>
                <a:cs typeface="Arial" charset="0"/>
              </a:defRPr>
            </a:lvl5pPr>
            <a:lvl6pPr marL="2649921" indent="-240903" algn="ctr" eaLnBrk="0" fontAlgn="base" hangingPunct="0">
              <a:spcBef>
                <a:spcPct val="0"/>
              </a:spcBef>
              <a:spcAft>
                <a:spcPct val="0"/>
              </a:spcAft>
              <a:defRPr sz="2500">
                <a:solidFill>
                  <a:schemeClr val="tx1"/>
                </a:solidFill>
                <a:latin typeface="Arial" charset="0"/>
                <a:cs typeface="Arial" charset="0"/>
              </a:defRPr>
            </a:lvl6pPr>
            <a:lvl7pPr marL="3131725" indent="-240903" algn="ctr" eaLnBrk="0" fontAlgn="base" hangingPunct="0">
              <a:spcBef>
                <a:spcPct val="0"/>
              </a:spcBef>
              <a:spcAft>
                <a:spcPct val="0"/>
              </a:spcAft>
              <a:defRPr sz="2500">
                <a:solidFill>
                  <a:schemeClr val="tx1"/>
                </a:solidFill>
                <a:latin typeface="Arial" charset="0"/>
                <a:cs typeface="Arial" charset="0"/>
              </a:defRPr>
            </a:lvl7pPr>
            <a:lvl8pPr marL="3613529" indent="-240903" algn="ctr" eaLnBrk="0" fontAlgn="base" hangingPunct="0">
              <a:spcBef>
                <a:spcPct val="0"/>
              </a:spcBef>
              <a:spcAft>
                <a:spcPct val="0"/>
              </a:spcAft>
              <a:defRPr sz="2500">
                <a:solidFill>
                  <a:schemeClr val="tx1"/>
                </a:solidFill>
                <a:latin typeface="Arial" charset="0"/>
                <a:cs typeface="Arial" charset="0"/>
              </a:defRPr>
            </a:lvl8pPr>
            <a:lvl9pPr marL="4095334" indent="-240903" algn="ctr" eaLnBrk="0" fontAlgn="base" hangingPunct="0">
              <a:spcBef>
                <a:spcPct val="0"/>
              </a:spcBef>
              <a:spcAft>
                <a:spcPct val="0"/>
              </a:spcAft>
              <a:defRPr sz="2500">
                <a:solidFill>
                  <a:schemeClr val="tx1"/>
                </a:solidFill>
                <a:latin typeface="Arial" charset="0"/>
                <a:cs typeface="Arial" charset="0"/>
              </a:defRPr>
            </a:lvl9pPr>
          </a:lstStyle>
          <a:p>
            <a:pPr>
              <a:defRPr/>
            </a:pPr>
            <a:r>
              <a:rPr lang="en-US" sz="1300" smtClean="0">
                <a:solidFill>
                  <a:prstClr val="black"/>
                </a:solidFill>
              </a:rPr>
              <a:t>Copyright © 2013 Infor &amp; Ekonerg - Infor Channel Partner. All rights reserved.</a:t>
            </a:r>
            <a:endParaRPr lang="en-GB" sz="1300">
              <a:solidFill>
                <a:prstClr val="black"/>
              </a:solidFill>
            </a:endParaRPr>
          </a:p>
        </p:txBody>
      </p:sp>
      <p:sp>
        <p:nvSpPr>
          <p:cNvPr id="26627" name="Rectangle 18"/>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cs typeface="Arial" charset="0"/>
              </a:defRPr>
            </a:lvl1pPr>
            <a:lvl2pPr marL="782932" indent="-301127" eaLnBrk="0" hangingPunct="0">
              <a:defRPr sz="2500">
                <a:solidFill>
                  <a:schemeClr val="tx1"/>
                </a:solidFill>
                <a:latin typeface="Arial" charset="0"/>
                <a:cs typeface="Arial" charset="0"/>
              </a:defRPr>
            </a:lvl2pPr>
            <a:lvl3pPr marL="1204510" indent="-240903" eaLnBrk="0" hangingPunct="0">
              <a:defRPr sz="2500">
                <a:solidFill>
                  <a:schemeClr val="tx1"/>
                </a:solidFill>
                <a:latin typeface="Arial" charset="0"/>
                <a:cs typeface="Arial" charset="0"/>
              </a:defRPr>
            </a:lvl3pPr>
            <a:lvl4pPr marL="1686314" indent="-240903" eaLnBrk="0" hangingPunct="0">
              <a:defRPr sz="2500">
                <a:solidFill>
                  <a:schemeClr val="tx1"/>
                </a:solidFill>
                <a:latin typeface="Arial" charset="0"/>
                <a:cs typeface="Arial" charset="0"/>
              </a:defRPr>
            </a:lvl4pPr>
            <a:lvl5pPr marL="2168118" indent="-240903" eaLnBrk="0" hangingPunct="0">
              <a:defRPr sz="2500">
                <a:solidFill>
                  <a:schemeClr val="tx1"/>
                </a:solidFill>
                <a:latin typeface="Arial" charset="0"/>
                <a:cs typeface="Arial" charset="0"/>
              </a:defRPr>
            </a:lvl5pPr>
            <a:lvl6pPr marL="2649921" indent="-240903" algn="ctr" eaLnBrk="0" fontAlgn="base" hangingPunct="0">
              <a:spcBef>
                <a:spcPct val="0"/>
              </a:spcBef>
              <a:spcAft>
                <a:spcPct val="0"/>
              </a:spcAft>
              <a:defRPr sz="2500">
                <a:solidFill>
                  <a:schemeClr val="tx1"/>
                </a:solidFill>
                <a:latin typeface="Arial" charset="0"/>
                <a:cs typeface="Arial" charset="0"/>
              </a:defRPr>
            </a:lvl6pPr>
            <a:lvl7pPr marL="3131725" indent="-240903" algn="ctr" eaLnBrk="0" fontAlgn="base" hangingPunct="0">
              <a:spcBef>
                <a:spcPct val="0"/>
              </a:spcBef>
              <a:spcAft>
                <a:spcPct val="0"/>
              </a:spcAft>
              <a:defRPr sz="2500">
                <a:solidFill>
                  <a:schemeClr val="tx1"/>
                </a:solidFill>
                <a:latin typeface="Arial" charset="0"/>
                <a:cs typeface="Arial" charset="0"/>
              </a:defRPr>
            </a:lvl7pPr>
            <a:lvl8pPr marL="3613529" indent="-240903" algn="ctr" eaLnBrk="0" fontAlgn="base" hangingPunct="0">
              <a:spcBef>
                <a:spcPct val="0"/>
              </a:spcBef>
              <a:spcAft>
                <a:spcPct val="0"/>
              </a:spcAft>
              <a:defRPr sz="2500">
                <a:solidFill>
                  <a:schemeClr val="tx1"/>
                </a:solidFill>
                <a:latin typeface="Arial" charset="0"/>
                <a:cs typeface="Arial" charset="0"/>
              </a:defRPr>
            </a:lvl8pPr>
            <a:lvl9pPr marL="4095334" indent="-240903" algn="ctr" eaLnBrk="0" fontAlgn="base" hangingPunct="0">
              <a:spcBef>
                <a:spcPct val="0"/>
              </a:spcBef>
              <a:spcAft>
                <a:spcPct val="0"/>
              </a:spcAft>
              <a:defRPr sz="2500">
                <a:solidFill>
                  <a:schemeClr val="tx1"/>
                </a:solidFill>
                <a:latin typeface="Arial" charset="0"/>
                <a:cs typeface="Arial" charset="0"/>
              </a:defRPr>
            </a:lvl9pPr>
          </a:lstStyle>
          <a:p>
            <a:pPr>
              <a:defRPr/>
            </a:pPr>
            <a:fld id="{EB5150BC-31D7-4867-BB12-68B0FE0D50F2}" type="slidenum">
              <a:rPr lang="en-GB" sz="1300">
                <a:solidFill>
                  <a:prstClr val="black"/>
                </a:solidFill>
              </a:rPr>
              <a:pPr>
                <a:defRPr/>
              </a:pPr>
              <a:t>45</a:t>
            </a:fld>
            <a:endParaRPr lang="en-GB" sz="1300">
              <a:solidFill>
                <a:prstClr val="black"/>
              </a:solidFill>
            </a:endParaRPr>
          </a:p>
        </p:txBody>
      </p:sp>
      <p:sp>
        <p:nvSpPr>
          <p:cNvPr id="130052" name="Slide Image Placeholder 1"/>
          <p:cNvSpPr>
            <a:spLocks noGrp="1" noRot="1" noChangeAspect="1" noTextEdit="1"/>
          </p:cNvSpPr>
          <p:nvPr>
            <p:ph type="sldImg"/>
          </p:nvPr>
        </p:nvSpPr>
        <p:spPr>
          <a:ln/>
        </p:spPr>
      </p:sp>
      <p:sp>
        <p:nvSpPr>
          <p:cNvPr id="13005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ea typeface="ＭＳ Ｐゴシック"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Grp="1" noChangeArrowheads="1"/>
          </p:cNvSpPr>
          <p:nvPr>
            <p:ph type="ftr" sz="quarter" idx="4"/>
          </p:nvPr>
        </p:nvSpPr>
        <p:spPr>
          <a:extLst/>
        </p:spPr>
        <p:txBody>
          <a:bodyPr/>
          <a:lstStyle>
            <a:lvl1pPr defTabSz="980417">
              <a:defRPr sz="2300">
                <a:solidFill>
                  <a:schemeClr val="tx1"/>
                </a:solidFill>
                <a:latin typeface="Arial" charset="0"/>
              </a:defRPr>
            </a:lvl1pPr>
            <a:lvl2pPr marL="782995" indent="-301152" defTabSz="980417">
              <a:defRPr sz="2300">
                <a:solidFill>
                  <a:schemeClr val="tx1"/>
                </a:solidFill>
                <a:latin typeface="Arial" charset="0"/>
              </a:defRPr>
            </a:lvl2pPr>
            <a:lvl3pPr marL="1204608" indent="-240922" defTabSz="980417">
              <a:defRPr sz="2300">
                <a:solidFill>
                  <a:schemeClr val="tx1"/>
                </a:solidFill>
                <a:latin typeface="Arial" charset="0"/>
              </a:defRPr>
            </a:lvl3pPr>
            <a:lvl4pPr marL="1686451" indent="-240922" defTabSz="980417">
              <a:defRPr sz="2300">
                <a:solidFill>
                  <a:schemeClr val="tx1"/>
                </a:solidFill>
                <a:latin typeface="Arial" charset="0"/>
              </a:defRPr>
            </a:lvl4pPr>
            <a:lvl5pPr marL="2168294" indent="-240922" defTabSz="980417">
              <a:defRPr sz="2300">
                <a:solidFill>
                  <a:schemeClr val="tx1"/>
                </a:solidFill>
                <a:latin typeface="Arial" charset="0"/>
              </a:defRPr>
            </a:lvl5pPr>
            <a:lvl6pPr marL="2650137" indent="-240922" algn="ctr" defTabSz="980417" eaLnBrk="0" fontAlgn="base" hangingPunct="0">
              <a:spcBef>
                <a:spcPct val="0"/>
              </a:spcBef>
              <a:spcAft>
                <a:spcPct val="0"/>
              </a:spcAft>
              <a:defRPr sz="2300">
                <a:solidFill>
                  <a:schemeClr val="tx1"/>
                </a:solidFill>
                <a:latin typeface="Arial" charset="0"/>
              </a:defRPr>
            </a:lvl6pPr>
            <a:lvl7pPr marL="3131980" indent="-240922" algn="ctr" defTabSz="980417" eaLnBrk="0" fontAlgn="base" hangingPunct="0">
              <a:spcBef>
                <a:spcPct val="0"/>
              </a:spcBef>
              <a:spcAft>
                <a:spcPct val="0"/>
              </a:spcAft>
              <a:defRPr sz="2300">
                <a:solidFill>
                  <a:schemeClr val="tx1"/>
                </a:solidFill>
                <a:latin typeface="Arial" charset="0"/>
              </a:defRPr>
            </a:lvl7pPr>
            <a:lvl8pPr marL="3613823" indent="-240922" algn="ctr" defTabSz="980417" eaLnBrk="0" fontAlgn="base" hangingPunct="0">
              <a:spcBef>
                <a:spcPct val="0"/>
              </a:spcBef>
              <a:spcAft>
                <a:spcPct val="0"/>
              </a:spcAft>
              <a:defRPr sz="2300">
                <a:solidFill>
                  <a:schemeClr val="tx1"/>
                </a:solidFill>
                <a:latin typeface="Arial" charset="0"/>
              </a:defRPr>
            </a:lvl8pPr>
            <a:lvl9pPr marL="4095666" indent="-240922" algn="ctr" defTabSz="980417" eaLnBrk="0" fontAlgn="base" hangingPunct="0">
              <a:spcBef>
                <a:spcPct val="0"/>
              </a:spcBef>
              <a:spcAft>
                <a:spcPct val="0"/>
              </a:spcAft>
              <a:defRPr sz="2300">
                <a:solidFill>
                  <a:schemeClr val="tx1"/>
                </a:solidFill>
                <a:latin typeface="Arial" charset="0"/>
              </a:defRPr>
            </a:lvl9pPr>
          </a:lstStyle>
          <a:p>
            <a:pPr>
              <a:defRPr/>
            </a:pPr>
            <a:r>
              <a:rPr lang="en-US" sz="1100" smtClean="0"/>
              <a:t>Copyright © 2013 Infor &amp; Ekonerg - Infor Channel Partner. All rights reserved.</a:t>
            </a:r>
            <a:endParaRPr lang="en-US" sz="1100"/>
          </a:p>
        </p:txBody>
      </p:sp>
      <p:sp>
        <p:nvSpPr>
          <p:cNvPr id="60419" name="Rectangle 7"/>
          <p:cNvSpPr>
            <a:spLocks noGrp="1" noChangeArrowheads="1"/>
          </p:cNvSpPr>
          <p:nvPr>
            <p:ph type="sldNum" sz="quarter" idx="5"/>
          </p:nvPr>
        </p:nvSpPr>
        <p:spPr>
          <a:extLst/>
        </p:spPr>
        <p:txBody>
          <a:bodyPr/>
          <a:lstStyle>
            <a:lvl1pPr defTabSz="980417">
              <a:defRPr sz="2300">
                <a:solidFill>
                  <a:schemeClr val="tx1"/>
                </a:solidFill>
                <a:latin typeface="Arial" charset="0"/>
              </a:defRPr>
            </a:lvl1pPr>
            <a:lvl2pPr marL="782995" indent="-301152" defTabSz="980417">
              <a:defRPr sz="2300">
                <a:solidFill>
                  <a:schemeClr val="tx1"/>
                </a:solidFill>
                <a:latin typeface="Arial" charset="0"/>
              </a:defRPr>
            </a:lvl2pPr>
            <a:lvl3pPr marL="1204608" indent="-240922" defTabSz="980417">
              <a:defRPr sz="2300">
                <a:solidFill>
                  <a:schemeClr val="tx1"/>
                </a:solidFill>
                <a:latin typeface="Arial" charset="0"/>
              </a:defRPr>
            </a:lvl3pPr>
            <a:lvl4pPr marL="1686451" indent="-240922" defTabSz="980417">
              <a:defRPr sz="2300">
                <a:solidFill>
                  <a:schemeClr val="tx1"/>
                </a:solidFill>
                <a:latin typeface="Arial" charset="0"/>
              </a:defRPr>
            </a:lvl4pPr>
            <a:lvl5pPr marL="2168294" indent="-240922" defTabSz="980417">
              <a:defRPr sz="2300">
                <a:solidFill>
                  <a:schemeClr val="tx1"/>
                </a:solidFill>
                <a:latin typeface="Arial" charset="0"/>
              </a:defRPr>
            </a:lvl5pPr>
            <a:lvl6pPr marL="2650137" indent="-240922" algn="ctr" defTabSz="980417" eaLnBrk="0" fontAlgn="base" hangingPunct="0">
              <a:spcBef>
                <a:spcPct val="0"/>
              </a:spcBef>
              <a:spcAft>
                <a:spcPct val="0"/>
              </a:spcAft>
              <a:defRPr sz="2300">
                <a:solidFill>
                  <a:schemeClr val="tx1"/>
                </a:solidFill>
                <a:latin typeface="Arial" charset="0"/>
              </a:defRPr>
            </a:lvl6pPr>
            <a:lvl7pPr marL="3131980" indent="-240922" algn="ctr" defTabSz="980417" eaLnBrk="0" fontAlgn="base" hangingPunct="0">
              <a:spcBef>
                <a:spcPct val="0"/>
              </a:spcBef>
              <a:spcAft>
                <a:spcPct val="0"/>
              </a:spcAft>
              <a:defRPr sz="2300">
                <a:solidFill>
                  <a:schemeClr val="tx1"/>
                </a:solidFill>
                <a:latin typeface="Arial" charset="0"/>
              </a:defRPr>
            </a:lvl7pPr>
            <a:lvl8pPr marL="3613823" indent="-240922" algn="ctr" defTabSz="980417" eaLnBrk="0" fontAlgn="base" hangingPunct="0">
              <a:spcBef>
                <a:spcPct val="0"/>
              </a:spcBef>
              <a:spcAft>
                <a:spcPct val="0"/>
              </a:spcAft>
              <a:defRPr sz="2300">
                <a:solidFill>
                  <a:schemeClr val="tx1"/>
                </a:solidFill>
                <a:latin typeface="Arial" charset="0"/>
              </a:defRPr>
            </a:lvl8pPr>
            <a:lvl9pPr marL="4095666" indent="-240922" algn="ctr" defTabSz="980417" eaLnBrk="0" fontAlgn="base" hangingPunct="0">
              <a:spcBef>
                <a:spcPct val="0"/>
              </a:spcBef>
              <a:spcAft>
                <a:spcPct val="0"/>
              </a:spcAft>
              <a:defRPr sz="2300">
                <a:solidFill>
                  <a:schemeClr val="tx1"/>
                </a:solidFill>
                <a:latin typeface="Arial" charset="0"/>
              </a:defRPr>
            </a:lvl9pPr>
          </a:lstStyle>
          <a:p>
            <a:pPr>
              <a:defRPr/>
            </a:pPr>
            <a:fld id="{98B30510-74FF-4380-85EB-65DE2454165A}" type="slidenum">
              <a:rPr lang="en-US" sz="1300"/>
              <a:pPr>
                <a:defRPr/>
              </a:pPr>
              <a:t>46</a:t>
            </a:fld>
            <a:endParaRPr lang="en-US" sz="1300"/>
          </a:p>
        </p:txBody>
      </p:sp>
      <p:sp>
        <p:nvSpPr>
          <p:cNvPr id="131076" name="Rectangle 2"/>
          <p:cNvSpPr>
            <a:spLocks noGrp="1" noRot="1" noChangeAspect="1" noChangeArrowheads="1" noTextEdit="1"/>
          </p:cNvSpPr>
          <p:nvPr>
            <p:ph type="sldImg"/>
          </p:nvPr>
        </p:nvSpPr>
        <p:spPr>
          <a:xfrm>
            <a:off x="987425" y="762000"/>
            <a:ext cx="5080000" cy="3811588"/>
          </a:xfrm>
          <a:ln/>
        </p:spPr>
      </p:sp>
      <p:sp>
        <p:nvSpPr>
          <p:cNvPr id="131077" name="Rectangle 3"/>
          <p:cNvSpPr>
            <a:spLocks noGrp="1" noChangeArrowheads="1"/>
          </p:cNvSpPr>
          <p:nvPr>
            <p:ph type="body" idx="1"/>
          </p:nvPr>
        </p:nvSpPr>
        <p:spPr>
          <a:xfrm>
            <a:off x="928688" y="4826000"/>
            <a:ext cx="5194300" cy="4657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r-Latn-CS" smtClean="0">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Grp="1" noChangeArrowheads="1"/>
          </p:cNvSpPr>
          <p:nvPr>
            <p:ph type="ftr" sz="quarter" idx="4"/>
          </p:nvPr>
        </p:nvSpPr>
        <p:spPr>
          <a:extLst/>
        </p:spPr>
        <p:txBody>
          <a:bodyPr/>
          <a:lstStyle>
            <a:lvl1pPr defTabSz="980417">
              <a:defRPr sz="2300">
                <a:solidFill>
                  <a:schemeClr val="tx1"/>
                </a:solidFill>
                <a:latin typeface="Arial" charset="0"/>
              </a:defRPr>
            </a:lvl1pPr>
            <a:lvl2pPr marL="782995" indent="-301152" defTabSz="980417">
              <a:defRPr sz="2300">
                <a:solidFill>
                  <a:schemeClr val="tx1"/>
                </a:solidFill>
                <a:latin typeface="Arial" charset="0"/>
              </a:defRPr>
            </a:lvl2pPr>
            <a:lvl3pPr marL="1204608" indent="-240922" defTabSz="980417">
              <a:defRPr sz="2300">
                <a:solidFill>
                  <a:schemeClr val="tx1"/>
                </a:solidFill>
                <a:latin typeface="Arial" charset="0"/>
              </a:defRPr>
            </a:lvl3pPr>
            <a:lvl4pPr marL="1686451" indent="-240922" defTabSz="980417">
              <a:defRPr sz="2300">
                <a:solidFill>
                  <a:schemeClr val="tx1"/>
                </a:solidFill>
                <a:latin typeface="Arial" charset="0"/>
              </a:defRPr>
            </a:lvl4pPr>
            <a:lvl5pPr marL="2168294" indent="-240922" defTabSz="980417">
              <a:defRPr sz="2300">
                <a:solidFill>
                  <a:schemeClr val="tx1"/>
                </a:solidFill>
                <a:latin typeface="Arial" charset="0"/>
              </a:defRPr>
            </a:lvl5pPr>
            <a:lvl6pPr marL="2650137" indent="-240922" algn="ctr" defTabSz="980417" eaLnBrk="0" fontAlgn="base" hangingPunct="0">
              <a:spcBef>
                <a:spcPct val="0"/>
              </a:spcBef>
              <a:spcAft>
                <a:spcPct val="0"/>
              </a:spcAft>
              <a:defRPr sz="2300">
                <a:solidFill>
                  <a:schemeClr val="tx1"/>
                </a:solidFill>
                <a:latin typeface="Arial" charset="0"/>
              </a:defRPr>
            </a:lvl6pPr>
            <a:lvl7pPr marL="3131980" indent="-240922" algn="ctr" defTabSz="980417" eaLnBrk="0" fontAlgn="base" hangingPunct="0">
              <a:spcBef>
                <a:spcPct val="0"/>
              </a:spcBef>
              <a:spcAft>
                <a:spcPct val="0"/>
              </a:spcAft>
              <a:defRPr sz="2300">
                <a:solidFill>
                  <a:schemeClr val="tx1"/>
                </a:solidFill>
                <a:latin typeface="Arial" charset="0"/>
              </a:defRPr>
            </a:lvl7pPr>
            <a:lvl8pPr marL="3613823" indent="-240922" algn="ctr" defTabSz="980417" eaLnBrk="0" fontAlgn="base" hangingPunct="0">
              <a:spcBef>
                <a:spcPct val="0"/>
              </a:spcBef>
              <a:spcAft>
                <a:spcPct val="0"/>
              </a:spcAft>
              <a:defRPr sz="2300">
                <a:solidFill>
                  <a:schemeClr val="tx1"/>
                </a:solidFill>
                <a:latin typeface="Arial" charset="0"/>
              </a:defRPr>
            </a:lvl8pPr>
            <a:lvl9pPr marL="4095666" indent="-240922" algn="ctr" defTabSz="980417" eaLnBrk="0" fontAlgn="base" hangingPunct="0">
              <a:spcBef>
                <a:spcPct val="0"/>
              </a:spcBef>
              <a:spcAft>
                <a:spcPct val="0"/>
              </a:spcAft>
              <a:defRPr sz="2300">
                <a:solidFill>
                  <a:schemeClr val="tx1"/>
                </a:solidFill>
                <a:latin typeface="Arial" charset="0"/>
              </a:defRPr>
            </a:lvl9pPr>
          </a:lstStyle>
          <a:p>
            <a:pPr>
              <a:defRPr/>
            </a:pPr>
            <a:r>
              <a:rPr lang="en-US" sz="1100" smtClean="0"/>
              <a:t>Copyright © 2013 Infor &amp; Ekonerg - Infor Channel Partner. All rights reserved.</a:t>
            </a:r>
            <a:endParaRPr lang="en-US" sz="1100"/>
          </a:p>
        </p:txBody>
      </p:sp>
      <p:sp>
        <p:nvSpPr>
          <p:cNvPr id="60419" name="Rectangle 7"/>
          <p:cNvSpPr>
            <a:spLocks noGrp="1" noChangeArrowheads="1"/>
          </p:cNvSpPr>
          <p:nvPr>
            <p:ph type="sldNum" sz="quarter" idx="5"/>
          </p:nvPr>
        </p:nvSpPr>
        <p:spPr>
          <a:extLst/>
        </p:spPr>
        <p:txBody>
          <a:bodyPr/>
          <a:lstStyle>
            <a:lvl1pPr defTabSz="980417">
              <a:defRPr sz="2300">
                <a:solidFill>
                  <a:schemeClr val="tx1"/>
                </a:solidFill>
                <a:latin typeface="Arial" charset="0"/>
              </a:defRPr>
            </a:lvl1pPr>
            <a:lvl2pPr marL="782995" indent="-301152" defTabSz="980417">
              <a:defRPr sz="2300">
                <a:solidFill>
                  <a:schemeClr val="tx1"/>
                </a:solidFill>
                <a:latin typeface="Arial" charset="0"/>
              </a:defRPr>
            </a:lvl2pPr>
            <a:lvl3pPr marL="1204608" indent="-240922" defTabSz="980417">
              <a:defRPr sz="2300">
                <a:solidFill>
                  <a:schemeClr val="tx1"/>
                </a:solidFill>
                <a:latin typeface="Arial" charset="0"/>
              </a:defRPr>
            </a:lvl3pPr>
            <a:lvl4pPr marL="1686451" indent="-240922" defTabSz="980417">
              <a:defRPr sz="2300">
                <a:solidFill>
                  <a:schemeClr val="tx1"/>
                </a:solidFill>
                <a:latin typeface="Arial" charset="0"/>
              </a:defRPr>
            </a:lvl4pPr>
            <a:lvl5pPr marL="2168294" indent="-240922" defTabSz="980417">
              <a:defRPr sz="2300">
                <a:solidFill>
                  <a:schemeClr val="tx1"/>
                </a:solidFill>
                <a:latin typeface="Arial" charset="0"/>
              </a:defRPr>
            </a:lvl5pPr>
            <a:lvl6pPr marL="2650137" indent="-240922" algn="ctr" defTabSz="980417" eaLnBrk="0" fontAlgn="base" hangingPunct="0">
              <a:spcBef>
                <a:spcPct val="0"/>
              </a:spcBef>
              <a:spcAft>
                <a:spcPct val="0"/>
              </a:spcAft>
              <a:defRPr sz="2300">
                <a:solidFill>
                  <a:schemeClr val="tx1"/>
                </a:solidFill>
                <a:latin typeface="Arial" charset="0"/>
              </a:defRPr>
            </a:lvl6pPr>
            <a:lvl7pPr marL="3131980" indent="-240922" algn="ctr" defTabSz="980417" eaLnBrk="0" fontAlgn="base" hangingPunct="0">
              <a:spcBef>
                <a:spcPct val="0"/>
              </a:spcBef>
              <a:spcAft>
                <a:spcPct val="0"/>
              </a:spcAft>
              <a:defRPr sz="2300">
                <a:solidFill>
                  <a:schemeClr val="tx1"/>
                </a:solidFill>
                <a:latin typeface="Arial" charset="0"/>
              </a:defRPr>
            </a:lvl7pPr>
            <a:lvl8pPr marL="3613823" indent="-240922" algn="ctr" defTabSz="980417" eaLnBrk="0" fontAlgn="base" hangingPunct="0">
              <a:spcBef>
                <a:spcPct val="0"/>
              </a:spcBef>
              <a:spcAft>
                <a:spcPct val="0"/>
              </a:spcAft>
              <a:defRPr sz="2300">
                <a:solidFill>
                  <a:schemeClr val="tx1"/>
                </a:solidFill>
                <a:latin typeface="Arial" charset="0"/>
              </a:defRPr>
            </a:lvl8pPr>
            <a:lvl9pPr marL="4095666" indent="-240922" algn="ctr" defTabSz="980417" eaLnBrk="0" fontAlgn="base" hangingPunct="0">
              <a:spcBef>
                <a:spcPct val="0"/>
              </a:spcBef>
              <a:spcAft>
                <a:spcPct val="0"/>
              </a:spcAft>
              <a:defRPr sz="2300">
                <a:solidFill>
                  <a:schemeClr val="tx1"/>
                </a:solidFill>
                <a:latin typeface="Arial" charset="0"/>
              </a:defRPr>
            </a:lvl9pPr>
          </a:lstStyle>
          <a:p>
            <a:pPr>
              <a:defRPr/>
            </a:pPr>
            <a:fld id="{261E6BD6-83B3-4224-BF47-B53FA92C6EED}" type="slidenum">
              <a:rPr lang="en-US" sz="1300"/>
              <a:pPr>
                <a:defRPr/>
              </a:pPr>
              <a:t>47</a:t>
            </a:fld>
            <a:endParaRPr lang="en-US" sz="1300"/>
          </a:p>
        </p:txBody>
      </p:sp>
      <p:sp>
        <p:nvSpPr>
          <p:cNvPr id="132100" name="Rectangle 2"/>
          <p:cNvSpPr>
            <a:spLocks noGrp="1" noRot="1" noChangeAspect="1" noChangeArrowheads="1" noTextEdit="1"/>
          </p:cNvSpPr>
          <p:nvPr>
            <p:ph type="sldImg"/>
          </p:nvPr>
        </p:nvSpPr>
        <p:spPr>
          <a:xfrm>
            <a:off x="987425" y="762000"/>
            <a:ext cx="5080000" cy="3811588"/>
          </a:xfrm>
          <a:ln/>
        </p:spPr>
      </p:sp>
      <p:sp>
        <p:nvSpPr>
          <p:cNvPr id="132101" name="Rectangle 3"/>
          <p:cNvSpPr>
            <a:spLocks noGrp="1" noChangeArrowheads="1"/>
          </p:cNvSpPr>
          <p:nvPr>
            <p:ph type="body" idx="1"/>
          </p:nvPr>
        </p:nvSpPr>
        <p:spPr>
          <a:xfrm>
            <a:off x="928688" y="4826000"/>
            <a:ext cx="5194300" cy="4657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r-Latn-CS" smtClean="0">
              <a:ea typeface="ＭＳ Ｐゴシック"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Grp="1" noChangeArrowheads="1"/>
          </p:cNvSpPr>
          <p:nvPr>
            <p:ph type="ftr" sz="quarter" idx="4"/>
          </p:nvPr>
        </p:nvSpPr>
        <p:spPr>
          <a:extLst/>
        </p:spPr>
        <p:txBody>
          <a:bodyPr/>
          <a:lstStyle>
            <a:lvl1pPr defTabSz="964058">
              <a:defRPr sz="2300">
                <a:solidFill>
                  <a:schemeClr val="tx1"/>
                </a:solidFill>
                <a:latin typeface="Arial" charset="0"/>
              </a:defRPr>
            </a:lvl1pPr>
            <a:lvl2pPr marL="769930" indent="-296126" defTabSz="964058">
              <a:defRPr sz="2300">
                <a:solidFill>
                  <a:schemeClr val="tx1"/>
                </a:solidFill>
                <a:latin typeface="Arial" charset="0"/>
              </a:defRPr>
            </a:lvl2pPr>
            <a:lvl3pPr marL="1184509" indent="-236901" defTabSz="964058">
              <a:defRPr sz="2300">
                <a:solidFill>
                  <a:schemeClr val="tx1"/>
                </a:solidFill>
                <a:latin typeface="Arial" charset="0"/>
              </a:defRPr>
            </a:lvl3pPr>
            <a:lvl4pPr marL="1658313" indent="-236901" defTabSz="964058">
              <a:defRPr sz="2300">
                <a:solidFill>
                  <a:schemeClr val="tx1"/>
                </a:solidFill>
                <a:latin typeface="Arial" charset="0"/>
              </a:defRPr>
            </a:lvl4pPr>
            <a:lvl5pPr marL="2132115" indent="-236901" defTabSz="964058">
              <a:defRPr sz="2300">
                <a:solidFill>
                  <a:schemeClr val="tx1"/>
                </a:solidFill>
                <a:latin typeface="Arial" charset="0"/>
              </a:defRPr>
            </a:lvl5pPr>
            <a:lvl6pPr marL="2605919" indent="-236901" algn="ctr" defTabSz="964058" eaLnBrk="0" fontAlgn="base" hangingPunct="0">
              <a:spcBef>
                <a:spcPct val="0"/>
              </a:spcBef>
              <a:spcAft>
                <a:spcPct val="0"/>
              </a:spcAft>
              <a:defRPr sz="2300">
                <a:solidFill>
                  <a:schemeClr val="tx1"/>
                </a:solidFill>
                <a:latin typeface="Arial" charset="0"/>
              </a:defRPr>
            </a:lvl6pPr>
            <a:lvl7pPr marL="3079724" indent="-236901" algn="ctr" defTabSz="964058" eaLnBrk="0" fontAlgn="base" hangingPunct="0">
              <a:spcBef>
                <a:spcPct val="0"/>
              </a:spcBef>
              <a:spcAft>
                <a:spcPct val="0"/>
              </a:spcAft>
              <a:defRPr sz="2300">
                <a:solidFill>
                  <a:schemeClr val="tx1"/>
                </a:solidFill>
                <a:latin typeface="Arial" charset="0"/>
              </a:defRPr>
            </a:lvl7pPr>
            <a:lvl8pPr marL="3553527" indent="-236901" algn="ctr" defTabSz="964058" eaLnBrk="0" fontAlgn="base" hangingPunct="0">
              <a:spcBef>
                <a:spcPct val="0"/>
              </a:spcBef>
              <a:spcAft>
                <a:spcPct val="0"/>
              </a:spcAft>
              <a:defRPr sz="2300">
                <a:solidFill>
                  <a:schemeClr val="tx1"/>
                </a:solidFill>
                <a:latin typeface="Arial" charset="0"/>
              </a:defRPr>
            </a:lvl8pPr>
            <a:lvl9pPr marL="4027330" indent="-236901" algn="ctr" defTabSz="964058" eaLnBrk="0" fontAlgn="base" hangingPunct="0">
              <a:spcBef>
                <a:spcPct val="0"/>
              </a:spcBef>
              <a:spcAft>
                <a:spcPct val="0"/>
              </a:spcAft>
              <a:defRPr sz="2300">
                <a:solidFill>
                  <a:schemeClr val="tx1"/>
                </a:solidFill>
                <a:latin typeface="Arial" charset="0"/>
              </a:defRPr>
            </a:lvl9pPr>
          </a:lstStyle>
          <a:p>
            <a:pPr>
              <a:defRPr/>
            </a:pPr>
            <a:r>
              <a:rPr lang="en-US" sz="1000" smtClean="0"/>
              <a:t>Copyright © 2013 Infor &amp; Ekonerg - Infor Channel Partner. All rights reserved.</a:t>
            </a:r>
            <a:endParaRPr lang="en-US" sz="1000"/>
          </a:p>
        </p:txBody>
      </p:sp>
      <p:sp>
        <p:nvSpPr>
          <p:cNvPr id="60419" name="Rectangle 7"/>
          <p:cNvSpPr>
            <a:spLocks noGrp="1" noChangeArrowheads="1"/>
          </p:cNvSpPr>
          <p:nvPr>
            <p:ph type="sldNum" sz="quarter" idx="5"/>
          </p:nvPr>
        </p:nvSpPr>
        <p:spPr>
          <a:extLst/>
        </p:spPr>
        <p:txBody>
          <a:bodyPr/>
          <a:lstStyle>
            <a:lvl1pPr defTabSz="964058">
              <a:defRPr sz="2300">
                <a:solidFill>
                  <a:schemeClr val="tx1"/>
                </a:solidFill>
                <a:latin typeface="Arial" charset="0"/>
              </a:defRPr>
            </a:lvl1pPr>
            <a:lvl2pPr marL="769930" indent="-296126" defTabSz="964058">
              <a:defRPr sz="2300">
                <a:solidFill>
                  <a:schemeClr val="tx1"/>
                </a:solidFill>
                <a:latin typeface="Arial" charset="0"/>
              </a:defRPr>
            </a:lvl2pPr>
            <a:lvl3pPr marL="1184509" indent="-236901" defTabSz="964058">
              <a:defRPr sz="2300">
                <a:solidFill>
                  <a:schemeClr val="tx1"/>
                </a:solidFill>
                <a:latin typeface="Arial" charset="0"/>
              </a:defRPr>
            </a:lvl3pPr>
            <a:lvl4pPr marL="1658313" indent="-236901" defTabSz="964058">
              <a:defRPr sz="2300">
                <a:solidFill>
                  <a:schemeClr val="tx1"/>
                </a:solidFill>
                <a:latin typeface="Arial" charset="0"/>
              </a:defRPr>
            </a:lvl4pPr>
            <a:lvl5pPr marL="2132115" indent="-236901" defTabSz="964058">
              <a:defRPr sz="2300">
                <a:solidFill>
                  <a:schemeClr val="tx1"/>
                </a:solidFill>
                <a:latin typeface="Arial" charset="0"/>
              </a:defRPr>
            </a:lvl5pPr>
            <a:lvl6pPr marL="2605919" indent="-236901" algn="ctr" defTabSz="964058" eaLnBrk="0" fontAlgn="base" hangingPunct="0">
              <a:spcBef>
                <a:spcPct val="0"/>
              </a:spcBef>
              <a:spcAft>
                <a:spcPct val="0"/>
              </a:spcAft>
              <a:defRPr sz="2300">
                <a:solidFill>
                  <a:schemeClr val="tx1"/>
                </a:solidFill>
                <a:latin typeface="Arial" charset="0"/>
              </a:defRPr>
            </a:lvl6pPr>
            <a:lvl7pPr marL="3079724" indent="-236901" algn="ctr" defTabSz="964058" eaLnBrk="0" fontAlgn="base" hangingPunct="0">
              <a:spcBef>
                <a:spcPct val="0"/>
              </a:spcBef>
              <a:spcAft>
                <a:spcPct val="0"/>
              </a:spcAft>
              <a:defRPr sz="2300">
                <a:solidFill>
                  <a:schemeClr val="tx1"/>
                </a:solidFill>
                <a:latin typeface="Arial" charset="0"/>
              </a:defRPr>
            </a:lvl7pPr>
            <a:lvl8pPr marL="3553527" indent="-236901" algn="ctr" defTabSz="964058" eaLnBrk="0" fontAlgn="base" hangingPunct="0">
              <a:spcBef>
                <a:spcPct val="0"/>
              </a:spcBef>
              <a:spcAft>
                <a:spcPct val="0"/>
              </a:spcAft>
              <a:defRPr sz="2300">
                <a:solidFill>
                  <a:schemeClr val="tx1"/>
                </a:solidFill>
                <a:latin typeface="Arial" charset="0"/>
              </a:defRPr>
            </a:lvl8pPr>
            <a:lvl9pPr marL="4027330" indent="-236901" algn="ctr" defTabSz="964058" eaLnBrk="0" fontAlgn="base" hangingPunct="0">
              <a:spcBef>
                <a:spcPct val="0"/>
              </a:spcBef>
              <a:spcAft>
                <a:spcPct val="0"/>
              </a:spcAft>
              <a:defRPr sz="2300">
                <a:solidFill>
                  <a:schemeClr val="tx1"/>
                </a:solidFill>
                <a:latin typeface="Arial" charset="0"/>
              </a:defRPr>
            </a:lvl9pPr>
          </a:lstStyle>
          <a:p>
            <a:pPr>
              <a:defRPr/>
            </a:pPr>
            <a:fld id="{BDDEB23B-A886-4489-A38F-B80A05BA4240}" type="slidenum">
              <a:rPr lang="en-US" sz="1200"/>
              <a:pPr>
                <a:defRPr/>
              </a:pPr>
              <a:t>48</a:t>
            </a:fld>
            <a:endParaRPr lang="en-US" sz="1200"/>
          </a:p>
        </p:txBody>
      </p:sp>
      <p:sp>
        <p:nvSpPr>
          <p:cNvPr id="133124" name="Rectangle 2"/>
          <p:cNvSpPr>
            <a:spLocks noGrp="1" noRot="1" noChangeAspect="1" noChangeArrowheads="1" noTextEdit="1"/>
          </p:cNvSpPr>
          <p:nvPr>
            <p:ph type="sldImg"/>
          </p:nvPr>
        </p:nvSpPr>
        <p:spPr>
          <a:xfrm>
            <a:off x="985838" y="760413"/>
            <a:ext cx="5084762" cy="3813175"/>
          </a:xfrm>
          <a:ln/>
        </p:spPr>
      </p:sp>
      <p:sp>
        <p:nvSpPr>
          <p:cNvPr id="133125" name="Rectangle 3"/>
          <p:cNvSpPr>
            <a:spLocks noGrp="1" noChangeArrowheads="1"/>
          </p:cNvSpPr>
          <p:nvPr>
            <p:ph type="body" idx="1"/>
          </p:nvPr>
        </p:nvSpPr>
        <p:spPr>
          <a:xfrm>
            <a:off x="928688" y="4826000"/>
            <a:ext cx="5194300" cy="4657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r-Latn-CS" smtClean="0">
              <a:ea typeface="ＭＳ Ｐゴシック"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Grp="1" noChangeArrowheads="1"/>
          </p:cNvSpPr>
          <p:nvPr>
            <p:ph type="ftr" sz="quarter" idx="4"/>
          </p:nvPr>
        </p:nvSpPr>
        <p:spPr>
          <a:extLst/>
        </p:spPr>
        <p:txBody>
          <a:bodyPr/>
          <a:lstStyle>
            <a:lvl1pPr defTabSz="964058">
              <a:defRPr sz="2300">
                <a:solidFill>
                  <a:schemeClr val="tx1"/>
                </a:solidFill>
                <a:latin typeface="Arial" charset="0"/>
              </a:defRPr>
            </a:lvl1pPr>
            <a:lvl2pPr marL="769930" indent="-296126" defTabSz="964058">
              <a:defRPr sz="2300">
                <a:solidFill>
                  <a:schemeClr val="tx1"/>
                </a:solidFill>
                <a:latin typeface="Arial" charset="0"/>
              </a:defRPr>
            </a:lvl2pPr>
            <a:lvl3pPr marL="1184509" indent="-236901" defTabSz="964058">
              <a:defRPr sz="2300">
                <a:solidFill>
                  <a:schemeClr val="tx1"/>
                </a:solidFill>
                <a:latin typeface="Arial" charset="0"/>
              </a:defRPr>
            </a:lvl3pPr>
            <a:lvl4pPr marL="1658313" indent="-236901" defTabSz="964058">
              <a:defRPr sz="2300">
                <a:solidFill>
                  <a:schemeClr val="tx1"/>
                </a:solidFill>
                <a:latin typeface="Arial" charset="0"/>
              </a:defRPr>
            </a:lvl4pPr>
            <a:lvl5pPr marL="2132115" indent="-236901" defTabSz="964058">
              <a:defRPr sz="2300">
                <a:solidFill>
                  <a:schemeClr val="tx1"/>
                </a:solidFill>
                <a:latin typeface="Arial" charset="0"/>
              </a:defRPr>
            </a:lvl5pPr>
            <a:lvl6pPr marL="2605919" indent="-236901" algn="ctr" defTabSz="964058" eaLnBrk="0" fontAlgn="base" hangingPunct="0">
              <a:spcBef>
                <a:spcPct val="0"/>
              </a:spcBef>
              <a:spcAft>
                <a:spcPct val="0"/>
              </a:spcAft>
              <a:defRPr sz="2300">
                <a:solidFill>
                  <a:schemeClr val="tx1"/>
                </a:solidFill>
                <a:latin typeface="Arial" charset="0"/>
              </a:defRPr>
            </a:lvl6pPr>
            <a:lvl7pPr marL="3079724" indent="-236901" algn="ctr" defTabSz="964058" eaLnBrk="0" fontAlgn="base" hangingPunct="0">
              <a:spcBef>
                <a:spcPct val="0"/>
              </a:spcBef>
              <a:spcAft>
                <a:spcPct val="0"/>
              </a:spcAft>
              <a:defRPr sz="2300">
                <a:solidFill>
                  <a:schemeClr val="tx1"/>
                </a:solidFill>
                <a:latin typeface="Arial" charset="0"/>
              </a:defRPr>
            </a:lvl7pPr>
            <a:lvl8pPr marL="3553527" indent="-236901" algn="ctr" defTabSz="964058" eaLnBrk="0" fontAlgn="base" hangingPunct="0">
              <a:spcBef>
                <a:spcPct val="0"/>
              </a:spcBef>
              <a:spcAft>
                <a:spcPct val="0"/>
              </a:spcAft>
              <a:defRPr sz="2300">
                <a:solidFill>
                  <a:schemeClr val="tx1"/>
                </a:solidFill>
                <a:latin typeface="Arial" charset="0"/>
              </a:defRPr>
            </a:lvl8pPr>
            <a:lvl9pPr marL="4027330" indent="-236901" algn="ctr" defTabSz="964058" eaLnBrk="0" fontAlgn="base" hangingPunct="0">
              <a:spcBef>
                <a:spcPct val="0"/>
              </a:spcBef>
              <a:spcAft>
                <a:spcPct val="0"/>
              </a:spcAft>
              <a:defRPr sz="2300">
                <a:solidFill>
                  <a:schemeClr val="tx1"/>
                </a:solidFill>
                <a:latin typeface="Arial" charset="0"/>
              </a:defRPr>
            </a:lvl9pPr>
          </a:lstStyle>
          <a:p>
            <a:pPr>
              <a:defRPr/>
            </a:pPr>
            <a:r>
              <a:rPr lang="en-US" sz="1000" smtClean="0"/>
              <a:t>Copyright © 2013 Infor &amp; Ekonerg - Infor Channel Partner. All rights reserved.</a:t>
            </a:r>
            <a:endParaRPr lang="en-US" sz="1000"/>
          </a:p>
        </p:txBody>
      </p:sp>
      <p:sp>
        <p:nvSpPr>
          <p:cNvPr id="60419" name="Rectangle 7"/>
          <p:cNvSpPr>
            <a:spLocks noGrp="1" noChangeArrowheads="1"/>
          </p:cNvSpPr>
          <p:nvPr>
            <p:ph type="sldNum" sz="quarter" idx="5"/>
          </p:nvPr>
        </p:nvSpPr>
        <p:spPr>
          <a:extLst/>
        </p:spPr>
        <p:txBody>
          <a:bodyPr/>
          <a:lstStyle>
            <a:lvl1pPr defTabSz="964058">
              <a:defRPr sz="2300">
                <a:solidFill>
                  <a:schemeClr val="tx1"/>
                </a:solidFill>
                <a:latin typeface="Arial" charset="0"/>
              </a:defRPr>
            </a:lvl1pPr>
            <a:lvl2pPr marL="769930" indent="-296126" defTabSz="964058">
              <a:defRPr sz="2300">
                <a:solidFill>
                  <a:schemeClr val="tx1"/>
                </a:solidFill>
                <a:latin typeface="Arial" charset="0"/>
              </a:defRPr>
            </a:lvl2pPr>
            <a:lvl3pPr marL="1184509" indent="-236901" defTabSz="964058">
              <a:defRPr sz="2300">
                <a:solidFill>
                  <a:schemeClr val="tx1"/>
                </a:solidFill>
                <a:latin typeface="Arial" charset="0"/>
              </a:defRPr>
            </a:lvl3pPr>
            <a:lvl4pPr marL="1658313" indent="-236901" defTabSz="964058">
              <a:defRPr sz="2300">
                <a:solidFill>
                  <a:schemeClr val="tx1"/>
                </a:solidFill>
                <a:latin typeface="Arial" charset="0"/>
              </a:defRPr>
            </a:lvl4pPr>
            <a:lvl5pPr marL="2132115" indent="-236901" defTabSz="964058">
              <a:defRPr sz="2300">
                <a:solidFill>
                  <a:schemeClr val="tx1"/>
                </a:solidFill>
                <a:latin typeface="Arial" charset="0"/>
              </a:defRPr>
            </a:lvl5pPr>
            <a:lvl6pPr marL="2605919" indent="-236901" algn="ctr" defTabSz="964058" eaLnBrk="0" fontAlgn="base" hangingPunct="0">
              <a:spcBef>
                <a:spcPct val="0"/>
              </a:spcBef>
              <a:spcAft>
                <a:spcPct val="0"/>
              </a:spcAft>
              <a:defRPr sz="2300">
                <a:solidFill>
                  <a:schemeClr val="tx1"/>
                </a:solidFill>
                <a:latin typeface="Arial" charset="0"/>
              </a:defRPr>
            </a:lvl6pPr>
            <a:lvl7pPr marL="3079724" indent="-236901" algn="ctr" defTabSz="964058" eaLnBrk="0" fontAlgn="base" hangingPunct="0">
              <a:spcBef>
                <a:spcPct val="0"/>
              </a:spcBef>
              <a:spcAft>
                <a:spcPct val="0"/>
              </a:spcAft>
              <a:defRPr sz="2300">
                <a:solidFill>
                  <a:schemeClr val="tx1"/>
                </a:solidFill>
                <a:latin typeface="Arial" charset="0"/>
              </a:defRPr>
            </a:lvl7pPr>
            <a:lvl8pPr marL="3553527" indent="-236901" algn="ctr" defTabSz="964058" eaLnBrk="0" fontAlgn="base" hangingPunct="0">
              <a:spcBef>
                <a:spcPct val="0"/>
              </a:spcBef>
              <a:spcAft>
                <a:spcPct val="0"/>
              </a:spcAft>
              <a:defRPr sz="2300">
                <a:solidFill>
                  <a:schemeClr val="tx1"/>
                </a:solidFill>
                <a:latin typeface="Arial" charset="0"/>
              </a:defRPr>
            </a:lvl8pPr>
            <a:lvl9pPr marL="4027330" indent="-236901" algn="ctr" defTabSz="964058" eaLnBrk="0" fontAlgn="base" hangingPunct="0">
              <a:spcBef>
                <a:spcPct val="0"/>
              </a:spcBef>
              <a:spcAft>
                <a:spcPct val="0"/>
              </a:spcAft>
              <a:defRPr sz="2300">
                <a:solidFill>
                  <a:schemeClr val="tx1"/>
                </a:solidFill>
                <a:latin typeface="Arial" charset="0"/>
              </a:defRPr>
            </a:lvl9pPr>
          </a:lstStyle>
          <a:p>
            <a:pPr>
              <a:defRPr/>
            </a:pPr>
            <a:fld id="{6EB9A8B5-F012-4F57-97D2-842121B9618B}" type="slidenum">
              <a:rPr lang="en-US" sz="1200"/>
              <a:pPr>
                <a:defRPr/>
              </a:pPr>
              <a:t>49</a:t>
            </a:fld>
            <a:endParaRPr lang="en-US" sz="1200"/>
          </a:p>
        </p:txBody>
      </p:sp>
      <p:sp>
        <p:nvSpPr>
          <p:cNvPr id="134148" name="Rectangle 2"/>
          <p:cNvSpPr>
            <a:spLocks noGrp="1" noRot="1" noChangeAspect="1" noChangeArrowheads="1" noTextEdit="1"/>
          </p:cNvSpPr>
          <p:nvPr>
            <p:ph type="sldImg"/>
          </p:nvPr>
        </p:nvSpPr>
        <p:spPr>
          <a:xfrm>
            <a:off x="985838" y="760413"/>
            <a:ext cx="5084762" cy="3813175"/>
          </a:xfrm>
          <a:ln/>
        </p:spPr>
      </p:sp>
      <p:sp>
        <p:nvSpPr>
          <p:cNvPr id="134149" name="Rectangle 3"/>
          <p:cNvSpPr>
            <a:spLocks noGrp="1" noChangeArrowheads="1"/>
          </p:cNvSpPr>
          <p:nvPr>
            <p:ph type="body" idx="1"/>
          </p:nvPr>
        </p:nvSpPr>
        <p:spPr>
          <a:xfrm>
            <a:off x="928688" y="4826000"/>
            <a:ext cx="5194300" cy="4657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r-Latn-CS" smtClean="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r>
              <a:rPr lang="en-US" sz="1100" smtClean="0"/>
              <a:t>Copyright © 2013 Infor &amp; Ekonerg - Infor Channel Partner. All rights reserved.</a:t>
            </a:r>
            <a:endParaRPr lang="en-US" sz="1100"/>
          </a:p>
        </p:txBody>
      </p:sp>
      <p:sp>
        <p:nvSpPr>
          <p:cNvPr id="3174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fld id="{83E48425-2650-4FD7-9D35-4AB6B75F033F}" type="slidenum">
              <a:rPr lang="en-US" sz="1300"/>
              <a:pPr>
                <a:defRPr/>
              </a:pPr>
              <a:t>5</a:t>
            </a:fld>
            <a:endParaRPr lang="en-US" sz="1300"/>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r-HR" smtClean="0">
              <a:ea typeface="ＭＳ Ｐゴシック"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Grp="1" noChangeArrowheads="1"/>
          </p:cNvSpPr>
          <p:nvPr>
            <p:ph type="ftr" sz="quarter" idx="4"/>
          </p:nvPr>
        </p:nvSpPr>
        <p:spPr>
          <a:extLst/>
        </p:spPr>
        <p:txBody>
          <a:bodyPr/>
          <a:lstStyle>
            <a:lvl1pPr defTabSz="964058">
              <a:defRPr sz="2300">
                <a:solidFill>
                  <a:schemeClr val="tx1"/>
                </a:solidFill>
                <a:latin typeface="Arial" charset="0"/>
              </a:defRPr>
            </a:lvl1pPr>
            <a:lvl2pPr marL="769930" indent="-296126" defTabSz="964058">
              <a:defRPr sz="2300">
                <a:solidFill>
                  <a:schemeClr val="tx1"/>
                </a:solidFill>
                <a:latin typeface="Arial" charset="0"/>
              </a:defRPr>
            </a:lvl2pPr>
            <a:lvl3pPr marL="1184509" indent="-236901" defTabSz="964058">
              <a:defRPr sz="2300">
                <a:solidFill>
                  <a:schemeClr val="tx1"/>
                </a:solidFill>
                <a:latin typeface="Arial" charset="0"/>
              </a:defRPr>
            </a:lvl3pPr>
            <a:lvl4pPr marL="1658313" indent="-236901" defTabSz="964058">
              <a:defRPr sz="2300">
                <a:solidFill>
                  <a:schemeClr val="tx1"/>
                </a:solidFill>
                <a:latin typeface="Arial" charset="0"/>
              </a:defRPr>
            </a:lvl4pPr>
            <a:lvl5pPr marL="2132115" indent="-236901" defTabSz="964058">
              <a:defRPr sz="2300">
                <a:solidFill>
                  <a:schemeClr val="tx1"/>
                </a:solidFill>
                <a:latin typeface="Arial" charset="0"/>
              </a:defRPr>
            </a:lvl5pPr>
            <a:lvl6pPr marL="2605919" indent="-236901" algn="ctr" defTabSz="964058" eaLnBrk="0" fontAlgn="base" hangingPunct="0">
              <a:spcBef>
                <a:spcPct val="0"/>
              </a:spcBef>
              <a:spcAft>
                <a:spcPct val="0"/>
              </a:spcAft>
              <a:defRPr sz="2300">
                <a:solidFill>
                  <a:schemeClr val="tx1"/>
                </a:solidFill>
                <a:latin typeface="Arial" charset="0"/>
              </a:defRPr>
            </a:lvl6pPr>
            <a:lvl7pPr marL="3079724" indent="-236901" algn="ctr" defTabSz="964058" eaLnBrk="0" fontAlgn="base" hangingPunct="0">
              <a:spcBef>
                <a:spcPct val="0"/>
              </a:spcBef>
              <a:spcAft>
                <a:spcPct val="0"/>
              </a:spcAft>
              <a:defRPr sz="2300">
                <a:solidFill>
                  <a:schemeClr val="tx1"/>
                </a:solidFill>
                <a:latin typeface="Arial" charset="0"/>
              </a:defRPr>
            </a:lvl7pPr>
            <a:lvl8pPr marL="3553527" indent="-236901" algn="ctr" defTabSz="964058" eaLnBrk="0" fontAlgn="base" hangingPunct="0">
              <a:spcBef>
                <a:spcPct val="0"/>
              </a:spcBef>
              <a:spcAft>
                <a:spcPct val="0"/>
              </a:spcAft>
              <a:defRPr sz="2300">
                <a:solidFill>
                  <a:schemeClr val="tx1"/>
                </a:solidFill>
                <a:latin typeface="Arial" charset="0"/>
              </a:defRPr>
            </a:lvl8pPr>
            <a:lvl9pPr marL="4027330" indent="-236901" algn="ctr" defTabSz="964058" eaLnBrk="0" fontAlgn="base" hangingPunct="0">
              <a:spcBef>
                <a:spcPct val="0"/>
              </a:spcBef>
              <a:spcAft>
                <a:spcPct val="0"/>
              </a:spcAft>
              <a:defRPr sz="2300">
                <a:solidFill>
                  <a:schemeClr val="tx1"/>
                </a:solidFill>
                <a:latin typeface="Arial" charset="0"/>
              </a:defRPr>
            </a:lvl9pPr>
          </a:lstStyle>
          <a:p>
            <a:pPr>
              <a:defRPr/>
            </a:pPr>
            <a:r>
              <a:rPr lang="en-US" sz="1000" smtClean="0"/>
              <a:t>Copyright © 2013 Infor &amp; Ekonerg - Infor Channel Partner. All rights reserved.</a:t>
            </a:r>
            <a:endParaRPr lang="en-US" sz="1000"/>
          </a:p>
        </p:txBody>
      </p:sp>
      <p:sp>
        <p:nvSpPr>
          <p:cNvPr id="60419" name="Rectangle 7"/>
          <p:cNvSpPr>
            <a:spLocks noGrp="1" noChangeArrowheads="1"/>
          </p:cNvSpPr>
          <p:nvPr>
            <p:ph type="sldNum" sz="quarter" idx="5"/>
          </p:nvPr>
        </p:nvSpPr>
        <p:spPr>
          <a:extLst/>
        </p:spPr>
        <p:txBody>
          <a:bodyPr/>
          <a:lstStyle>
            <a:lvl1pPr defTabSz="964058">
              <a:defRPr sz="2300">
                <a:solidFill>
                  <a:schemeClr val="tx1"/>
                </a:solidFill>
                <a:latin typeface="Arial" charset="0"/>
              </a:defRPr>
            </a:lvl1pPr>
            <a:lvl2pPr marL="769930" indent="-296126" defTabSz="964058">
              <a:defRPr sz="2300">
                <a:solidFill>
                  <a:schemeClr val="tx1"/>
                </a:solidFill>
                <a:latin typeface="Arial" charset="0"/>
              </a:defRPr>
            </a:lvl2pPr>
            <a:lvl3pPr marL="1184509" indent="-236901" defTabSz="964058">
              <a:defRPr sz="2300">
                <a:solidFill>
                  <a:schemeClr val="tx1"/>
                </a:solidFill>
                <a:latin typeface="Arial" charset="0"/>
              </a:defRPr>
            </a:lvl3pPr>
            <a:lvl4pPr marL="1658313" indent="-236901" defTabSz="964058">
              <a:defRPr sz="2300">
                <a:solidFill>
                  <a:schemeClr val="tx1"/>
                </a:solidFill>
                <a:latin typeface="Arial" charset="0"/>
              </a:defRPr>
            </a:lvl4pPr>
            <a:lvl5pPr marL="2132115" indent="-236901" defTabSz="964058">
              <a:defRPr sz="2300">
                <a:solidFill>
                  <a:schemeClr val="tx1"/>
                </a:solidFill>
                <a:latin typeface="Arial" charset="0"/>
              </a:defRPr>
            </a:lvl5pPr>
            <a:lvl6pPr marL="2605919" indent="-236901" algn="ctr" defTabSz="964058" eaLnBrk="0" fontAlgn="base" hangingPunct="0">
              <a:spcBef>
                <a:spcPct val="0"/>
              </a:spcBef>
              <a:spcAft>
                <a:spcPct val="0"/>
              </a:spcAft>
              <a:defRPr sz="2300">
                <a:solidFill>
                  <a:schemeClr val="tx1"/>
                </a:solidFill>
                <a:latin typeface="Arial" charset="0"/>
              </a:defRPr>
            </a:lvl6pPr>
            <a:lvl7pPr marL="3079724" indent="-236901" algn="ctr" defTabSz="964058" eaLnBrk="0" fontAlgn="base" hangingPunct="0">
              <a:spcBef>
                <a:spcPct val="0"/>
              </a:spcBef>
              <a:spcAft>
                <a:spcPct val="0"/>
              </a:spcAft>
              <a:defRPr sz="2300">
                <a:solidFill>
                  <a:schemeClr val="tx1"/>
                </a:solidFill>
                <a:latin typeface="Arial" charset="0"/>
              </a:defRPr>
            </a:lvl7pPr>
            <a:lvl8pPr marL="3553527" indent="-236901" algn="ctr" defTabSz="964058" eaLnBrk="0" fontAlgn="base" hangingPunct="0">
              <a:spcBef>
                <a:spcPct val="0"/>
              </a:spcBef>
              <a:spcAft>
                <a:spcPct val="0"/>
              </a:spcAft>
              <a:defRPr sz="2300">
                <a:solidFill>
                  <a:schemeClr val="tx1"/>
                </a:solidFill>
                <a:latin typeface="Arial" charset="0"/>
              </a:defRPr>
            </a:lvl8pPr>
            <a:lvl9pPr marL="4027330" indent="-236901" algn="ctr" defTabSz="964058" eaLnBrk="0" fontAlgn="base" hangingPunct="0">
              <a:spcBef>
                <a:spcPct val="0"/>
              </a:spcBef>
              <a:spcAft>
                <a:spcPct val="0"/>
              </a:spcAft>
              <a:defRPr sz="2300">
                <a:solidFill>
                  <a:schemeClr val="tx1"/>
                </a:solidFill>
                <a:latin typeface="Arial" charset="0"/>
              </a:defRPr>
            </a:lvl9pPr>
          </a:lstStyle>
          <a:p>
            <a:pPr>
              <a:defRPr/>
            </a:pPr>
            <a:fld id="{C7FDE4C8-F604-42C6-914E-2094A33B31B6}" type="slidenum">
              <a:rPr lang="en-US" sz="1200"/>
              <a:pPr>
                <a:defRPr/>
              </a:pPr>
              <a:t>50</a:t>
            </a:fld>
            <a:endParaRPr lang="en-US" sz="1200"/>
          </a:p>
        </p:txBody>
      </p:sp>
      <p:sp>
        <p:nvSpPr>
          <p:cNvPr id="135172" name="Rectangle 2"/>
          <p:cNvSpPr>
            <a:spLocks noGrp="1" noRot="1" noChangeAspect="1" noChangeArrowheads="1" noTextEdit="1"/>
          </p:cNvSpPr>
          <p:nvPr>
            <p:ph type="sldImg"/>
          </p:nvPr>
        </p:nvSpPr>
        <p:spPr>
          <a:xfrm>
            <a:off x="985838" y="760413"/>
            <a:ext cx="5084762" cy="3813175"/>
          </a:xfrm>
          <a:ln/>
        </p:spPr>
      </p:sp>
      <p:sp>
        <p:nvSpPr>
          <p:cNvPr id="135173" name="Rectangle 3"/>
          <p:cNvSpPr>
            <a:spLocks noGrp="1" noChangeArrowheads="1"/>
          </p:cNvSpPr>
          <p:nvPr>
            <p:ph type="body" idx="1"/>
          </p:nvPr>
        </p:nvSpPr>
        <p:spPr>
          <a:xfrm>
            <a:off x="928688" y="4826000"/>
            <a:ext cx="5194300" cy="4657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r-Latn-CS" smtClean="0">
              <a:ea typeface="ＭＳ Ｐゴシック"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GB" sz="1300" b="1" dirty="0">
                <a:latin typeface="+mn-lt"/>
                <a:ea typeface="+mn-ea"/>
                <a:cs typeface="+mn-cs"/>
              </a:rPr>
              <a:t>Definition </a:t>
            </a:r>
          </a:p>
          <a:p>
            <a:pPr>
              <a:defRPr/>
            </a:pPr>
            <a:r>
              <a:rPr lang="en-GB" sz="1300" dirty="0">
                <a:latin typeface="+mn-lt"/>
                <a:ea typeface="+mn-ea"/>
                <a:cs typeface="+mn-cs"/>
              </a:rPr>
              <a:t>Intensity</a:t>
            </a:r>
          </a:p>
          <a:p>
            <a:pPr>
              <a:defRPr/>
            </a:pPr>
            <a:r>
              <a:rPr lang="en-US" sz="1300" dirty="0">
                <a:latin typeface="+mn-lt"/>
                <a:ea typeface="+mn-ea"/>
                <a:cs typeface="+mn-cs"/>
              </a:rPr>
              <a:t>Ratio of total energy use to specified metric  (e.g. sq. ft., units of production, etc. </a:t>
            </a:r>
          </a:p>
          <a:p>
            <a:pPr>
              <a:defRPr/>
            </a:pPr>
            <a:r>
              <a:rPr lang="en-GB" sz="1300" dirty="0">
                <a:latin typeface="+mn-lt"/>
                <a:ea typeface="+mn-ea"/>
                <a:cs typeface="+mn-cs"/>
              </a:rPr>
              <a:t>Degree Days</a:t>
            </a:r>
            <a:endParaRPr lang="en-US" sz="1300" dirty="0">
              <a:latin typeface="+mn-lt"/>
              <a:ea typeface="+mn-ea"/>
              <a:cs typeface="+mn-cs"/>
            </a:endParaRPr>
          </a:p>
          <a:p>
            <a:pPr>
              <a:defRPr/>
            </a:pPr>
            <a:r>
              <a:rPr lang="en-US" sz="1300" dirty="0">
                <a:latin typeface="+mn-lt"/>
                <a:ea typeface="+mn-ea"/>
                <a:cs typeface="+mn-cs"/>
              </a:rPr>
              <a:t>Degree Days are a simplified form of historical weather data relative to deriving an estimating unit for the demand for energy required for heating or cooling. </a:t>
            </a:r>
            <a:endParaRPr lang="en-GB" sz="1300" dirty="0">
              <a:latin typeface="+mn-lt"/>
              <a:ea typeface="+mn-ea"/>
              <a:cs typeface="+mn-cs"/>
            </a:endParaRPr>
          </a:p>
          <a:p>
            <a:pPr>
              <a:defRPr/>
            </a:pPr>
            <a:r>
              <a:rPr lang="en-GB" sz="1300" dirty="0">
                <a:latin typeface="+mn-lt"/>
                <a:ea typeface="+mn-ea"/>
                <a:cs typeface="+mn-cs"/>
              </a:rPr>
              <a:t>Base Load</a:t>
            </a:r>
            <a:endParaRPr lang="en-US" sz="1300" dirty="0">
              <a:latin typeface="+mn-lt"/>
              <a:ea typeface="+mn-ea"/>
              <a:cs typeface="+mn-cs"/>
            </a:endParaRPr>
          </a:p>
          <a:p>
            <a:pPr>
              <a:defRPr/>
            </a:pPr>
            <a:r>
              <a:rPr lang="en-GB" sz="1300" dirty="0">
                <a:latin typeface="+mn-lt"/>
                <a:ea typeface="+mn-ea"/>
                <a:cs typeface="+mn-cs"/>
              </a:rPr>
              <a:t>Base load in the non-weather related load. </a:t>
            </a:r>
          </a:p>
          <a:p>
            <a:pPr>
              <a:defRPr/>
            </a:pPr>
            <a:r>
              <a:rPr lang="en-GB" sz="1300" dirty="0">
                <a:latin typeface="+mn-lt"/>
                <a:ea typeface="+mn-ea"/>
                <a:cs typeface="+mn-cs"/>
              </a:rPr>
              <a:t>Power Factor</a:t>
            </a:r>
          </a:p>
          <a:p>
            <a:pPr>
              <a:defRPr/>
            </a:pPr>
            <a:r>
              <a:rPr lang="en-US" sz="1300" dirty="0">
                <a:latin typeface="+mn-lt"/>
                <a:ea typeface="+mn-ea"/>
                <a:cs typeface="+mn-cs"/>
              </a:rPr>
              <a:t>Power factor (PF) is the ratio of the real power to apparent power and represents how much real power electrical equipment utilizes. It is a measure of how effectively electrical power is being used.</a:t>
            </a:r>
          </a:p>
          <a:p>
            <a:pPr>
              <a:defRPr/>
            </a:pPr>
            <a:r>
              <a:rPr lang="en-GB" sz="1300" dirty="0">
                <a:latin typeface="+mn-lt"/>
                <a:ea typeface="+mn-ea"/>
                <a:cs typeface="+mn-cs"/>
              </a:rPr>
              <a:t>Load Factor</a:t>
            </a:r>
          </a:p>
          <a:p>
            <a:pPr>
              <a:defRPr/>
            </a:pPr>
            <a:r>
              <a:rPr lang="en-US" sz="1300" dirty="0">
                <a:latin typeface="+mn-lt"/>
                <a:ea typeface="+mn-ea"/>
                <a:cs typeface="+mn-cs"/>
              </a:rPr>
              <a:t>Load Factor is the ratio between average demand and peak (or metered) demand and is commonly calculated by billing period.</a:t>
            </a:r>
            <a:endParaRPr lang="en-GB" sz="1300" dirty="0">
              <a:latin typeface="+mn-lt"/>
              <a:ea typeface="+mn-ea"/>
              <a:cs typeface="+mn-cs"/>
            </a:endParaRPr>
          </a:p>
          <a:p>
            <a:pPr>
              <a:defRPr/>
            </a:pPr>
            <a:r>
              <a:rPr lang="en-GB" sz="1300" dirty="0">
                <a:latin typeface="+mn-lt"/>
                <a:ea typeface="+mn-ea"/>
                <a:cs typeface="+mn-cs"/>
              </a:rPr>
              <a:t>Design Basis</a:t>
            </a:r>
            <a:endParaRPr lang="en-US" sz="1300" dirty="0">
              <a:latin typeface="+mn-lt"/>
              <a:ea typeface="+mn-ea"/>
              <a:cs typeface="+mn-cs"/>
            </a:endParaRPr>
          </a:p>
          <a:p>
            <a:pPr>
              <a:defRPr/>
            </a:pPr>
            <a:r>
              <a:rPr lang="en-GB" sz="1300" dirty="0">
                <a:latin typeface="+mn-lt"/>
                <a:ea typeface="+mn-ea"/>
                <a:cs typeface="+mn-cs"/>
              </a:rPr>
              <a:t>Expected energy consumption rate per unit of measure of a specific asset.</a:t>
            </a:r>
          </a:p>
          <a:p>
            <a:pPr>
              <a:defRPr/>
            </a:pPr>
            <a:r>
              <a:rPr lang="en-GB" sz="1300" dirty="0">
                <a:latin typeface="+mn-lt"/>
                <a:ea typeface="+mn-ea"/>
                <a:cs typeface="+mn-cs"/>
              </a:rPr>
              <a:t>Energy Efficiency</a:t>
            </a:r>
          </a:p>
          <a:p>
            <a:pPr>
              <a:defRPr/>
            </a:pPr>
            <a:r>
              <a:rPr lang="en-GB" sz="1300" dirty="0">
                <a:latin typeface="+mn-lt"/>
                <a:ea typeface="+mn-ea"/>
                <a:cs typeface="+mn-cs"/>
              </a:rPr>
              <a:t>The ratio of asset design basis to the actual consumption</a:t>
            </a:r>
          </a:p>
          <a:p>
            <a:pPr>
              <a:defRPr/>
            </a:pPr>
            <a:r>
              <a:rPr lang="en-GB" sz="1300" dirty="0">
                <a:latin typeface="+mn-lt"/>
                <a:ea typeface="+mn-ea"/>
                <a:cs typeface="+mn-cs"/>
              </a:rPr>
              <a:t>Interval Data</a:t>
            </a:r>
          </a:p>
          <a:p>
            <a:pPr>
              <a:defRPr/>
            </a:pPr>
            <a:r>
              <a:rPr lang="en-GB" sz="1300" dirty="0">
                <a:latin typeface="+mn-lt"/>
                <a:ea typeface="+mn-ea"/>
                <a:cs typeface="+mn-cs"/>
              </a:rPr>
              <a:t>Near real-time energy consumption related to a specific asset (e.g. 5 min., 15 min., hourly, daily, weekly, or monthly)          </a:t>
            </a:r>
          </a:p>
          <a:p>
            <a:pPr>
              <a:defRPr/>
            </a:pPr>
            <a:r>
              <a:rPr lang="en-GB" sz="1300" dirty="0">
                <a:latin typeface="+mn-lt"/>
                <a:ea typeface="+mn-ea"/>
                <a:cs typeface="+mn-cs"/>
              </a:rPr>
              <a:t>Base Year</a:t>
            </a:r>
          </a:p>
          <a:p>
            <a:pPr>
              <a:defRPr/>
            </a:pPr>
            <a:r>
              <a:rPr lang="en-GB" sz="1300" dirty="0">
                <a:latin typeface="+mn-lt"/>
                <a:ea typeface="+mn-ea"/>
                <a:cs typeface="+mn-cs"/>
              </a:rPr>
              <a:t>Established base to assess on-going energy performance.</a:t>
            </a:r>
          </a:p>
          <a:p>
            <a:pPr>
              <a:defRPr/>
            </a:pPr>
            <a:endParaRPr lang="en-GB" sz="1300" dirty="0">
              <a:latin typeface="+mn-lt"/>
              <a:ea typeface="+mn-ea"/>
              <a:cs typeface="+mn-cs"/>
            </a:endParaRPr>
          </a:p>
          <a:p>
            <a:pPr>
              <a:defRPr/>
            </a:pPr>
            <a:r>
              <a:rPr lang="en-GB" sz="1300" b="1" dirty="0">
                <a:latin typeface="+mn-lt"/>
                <a:ea typeface="+mn-ea"/>
                <a:cs typeface="+mn-cs"/>
              </a:rPr>
              <a:t>Definition </a:t>
            </a:r>
          </a:p>
          <a:p>
            <a:pPr>
              <a:defRPr/>
            </a:pPr>
            <a:r>
              <a:rPr lang="en-GB" sz="1300" dirty="0">
                <a:latin typeface="+mn-lt"/>
                <a:ea typeface="+mn-ea"/>
                <a:cs typeface="+mn-cs"/>
              </a:rPr>
              <a:t>3- Phase </a:t>
            </a:r>
          </a:p>
          <a:p>
            <a:pPr>
              <a:defRPr/>
            </a:pPr>
            <a:r>
              <a:rPr lang="en-US" sz="1300" dirty="0">
                <a:latin typeface="+mn-lt"/>
                <a:ea typeface="+mn-ea"/>
                <a:cs typeface="+mn-cs"/>
              </a:rPr>
              <a:t>Three-phase electric power systems have at least three conductors carrying voltage </a:t>
            </a:r>
            <a:endParaRPr lang="en-GB" sz="1300" dirty="0">
              <a:latin typeface="+mn-lt"/>
              <a:ea typeface="+mn-ea"/>
              <a:cs typeface="+mn-cs"/>
            </a:endParaRPr>
          </a:p>
          <a:p>
            <a:pPr>
              <a:defRPr/>
            </a:pPr>
            <a:r>
              <a:rPr lang="en-GB" sz="1300" dirty="0" err="1">
                <a:latin typeface="+mn-lt"/>
                <a:ea typeface="+mn-ea"/>
                <a:cs typeface="+mn-cs"/>
              </a:rPr>
              <a:t>EnergyStar</a:t>
            </a:r>
            <a:r>
              <a:rPr lang="en-GB" sz="1300" dirty="0">
                <a:latin typeface="+mn-lt"/>
                <a:ea typeface="+mn-ea"/>
                <a:cs typeface="+mn-cs"/>
              </a:rPr>
              <a:t> Rating </a:t>
            </a:r>
            <a:endParaRPr lang="en-US" sz="1300" dirty="0">
              <a:latin typeface="+mn-lt"/>
              <a:ea typeface="+mn-ea"/>
              <a:cs typeface="+mn-cs"/>
            </a:endParaRPr>
          </a:p>
          <a:p>
            <a:pPr eaLnBrk="1" fontAlgn="ctr" hangingPunct="1">
              <a:defRPr/>
            </a:pPr>
            <a:r>
              <a:rPr lang="en-US" sz="1300" dirty="0">
                <a:latin typeface="+mn-lt"/>
                <a:ea typeface="+mn-ea"/>
                <a:cs typeface="+mn-cs"/>
              </a:rPr>
              <a:t>EPA's Portfolio Manager helps manage the energy performance of Customer properties they you own, manage, or hold for investment. Thousands of organizations have used Portfolio Manager to benchmark the energy performance of their buildings, track improvement, and apply for recognition from EPA: Top-performing buildings can earn the ENERGY STAR, the national symbol for protecting the environment through energy efficiency; and Organizations with building portfolios that show a 10%, 20%, 30% (or more) reduction in normalized energy use or achieve a 75 rating average, can earn ENERGY STAR Leaders recognition.</a:t>
            </a:r>
          </a:p>
          <a:p>
            <a:pPr eaLnBrk="1" fontAlgn="ctr" hangingPunct="1">
              <a:defRPr/>
            </a:pPr>
            <a:r>
              <a:rPr lang="en-US" sz="1300" dirty="0">
                <a:latin typeface="+mn-lt"/>
                <a:ea typeface="+mn-ea"/>
                <a:cs typeface="+mn-cs"/>
              </a:rPr>
              <a:t>Current Building Types eligible for energy performance rating (based on monthly energy consumption) include:</a:t>
            </a:r>
          </a:p>
          <a:p>
            <a:pPr eaLnBrk="1" fontAlgn="ctr" hangingPunct="1">
              <a:defRPr/>
            </a:pPr>
            <a:endParaRPr lang="en-US" sz="1300" dirty="0">
              <a:latin typeface="+mn-lt"/>
              <a:ea typeface="+mn-ea"/>
              <a:cs typeface="+mn-cs"/>
            </a:endParaRPr>
          </a:p>
          <a:p>
            <a:pPr>
              <a:defRPr/>
            </a:pPr>
            <a:r>
              <a:rPr lang="en-GB" sz="1300" dirty="0">
                <a:latin typeface="+mn-lt"/>
                <a:ea typeface="+mn-ea"/>
                <a:cs typeface="+mn-cs"/>
              </a:rPr>
              <a:t>Harmonic Distortion</a:t>
            </a:r>
            <a:endParaRPr lang="en-US" sz="1300" dirty="0">
              <a:latin typeface="+mn-lt"/>
              <a:ea typeface="+mn-ea"/>
              <a:cs typeface="+mn-cs"/>
            </a:endParaRPr>
          </a:p>
          <a:p>
            <a:pPr eaLnBrk="1" fontAlgn="auto" hangingPunct="1">
              <a:defRPr/>
            </a:pPr>
            <a:r>
              <a:rPr lang="en-US" sz="1300" dirty="0">
                <a:latin typeface="+mn-lt"/>
                <a:ea typeface="+mn-ea"/>
                <a:cs typeface="+mn-cs"/>
              </a:rPr>
              <a:t>Power system harmonics distort the shape of the perfect voltage and current sinusoidal waveforms ideal to the power grid, and are multiples of the fundamental grid frequencies of 50 or 60 hertz found throughout the world. Problems caused by harmonics include overloaded circuits and higher system losses that can lead to premature equipment failure in utility and customer systems. Low utility power factor is generally associated with harmonics in electric metering.</a:t>
            </a:r>
          </a:p>
          <a:p>
            <a:pPr>
              <a:defRPr/>
            </a:pPr>
            <a:endParaRPr lang="en-GB" sz="1300" dirty="0">
              <a:latin typeface="+mn-lt"/>
              <a:ea typeface="+mn-ea"/>
              <a:cs typeface="+mn-cs"/>
            </a:endParaRPr>
          </a:p>
          <a:p>
            <a:pPr>
              <a:defRPr/>
            </a:pPr>
            <a:endParaRPr lang="en-US" dirty="0"/>
          </a:p>
        </p:txBody>
      </p:sp>
      <p:sp>
        <p:nvSpPr>
          <p:cNvPr id="4" name="Slide Number Placeholder 3"/>
          <p:cNvSpPr>
            <a:spLocks noGrp="1"/>
          </p:cNvSpPr>
          <p:nvPr>
            <p:ph type="sldNum" sz="quarter" idx="5"/>
          </p:nvPr>
        </p:nvSpPr>
        <p:spPr/>
        <p:txBody>
          <a:bodyPr/>
          <a:lstStyle/>
          <a:p>
            <a:pPr>
              <a:defRPr/>
            </a:pPr>
            <a:fld id="{24940A9E-76A0-43B6-8AD8-AB490B4CBF91}"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graphicFrame>
        <p:nvGraphicFramePr>
          <p:cNvPr id="137219" name="Object 3"/>
          <p:cNvGraphicFramePr>
            <a:graphicFrameLocks noGrp="1" noChangeAspect="1"/>
          </p:cNvGraphicFramePr>
          <p:nvPr>
            <p:ph type="body" idx="1"/>
          </p:nvPr>
        </p:nvGraphicFramePr>
        <p:xfrm>
          <a:off x="1262063" y="4008438"/>
          <a:ext cx="5203825" cy="4219575"/>
        </p:xfrm>
        <a:graphic>
          <a:graphicData uri="http://schemas.openxmlformats.org/presentationml/2006/ole">
            <mc:AlternateContent xmlns:mc="http://schemas.openxmlformats.org/markup-compatibility/2006">
              <mc:Choice xmlns:v="urn:schemas-microsoft-com:vml" Requires="v">
                <p:oleObj spid="_x0000_s137697" name="Slide" r:id="rId4" imgW="4571831" imgH="3428876" progId="PowerPoint.Slide.8">
                  <p:embed/>
                </p:oleObj>
              </mc:Choice>
              <mc:Fallback>
                <p:oleObj name="Slide" r:id="rId4" imgW="4571831" imgH="3428876" progId="PowerPoint.Slide.8">
                  <p:embed/>
                  <p:pic>
                    <p:nvPicPr>
                      <p:cNvPr id="0"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2063" y="4008438"/>
                        <a:ext cx="5203825"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7220" name="Object 4"/>
          <p:cNvGraphicFramePr>
            <a:graphicFrameLocks noChangeAspect="1"/>
          </p:cNvGraphicFramePr>
          <p:nvPr/>
        </p:nvGraphicFramePr>
        <p:xfrm>
          <a:off x="1420813" y="8315325"/>
          <a:ext cx="4732337" cy="3838575"/>
        </p:xfrm>
        <a:graphic>
          <a:graphicData uri="http://schemas.openxmlformats.org/presentationml/2006/ole">
            <mc:AlternateContent xmlns:mc="http://schemas.openxmlformats.org/markup-compatibility/2006">
              <mc:Choice xmlns:v="urn:schemas-microsoft-com:vml" Requires="v">
                <p:oleObj spid="_x0000_s137698" name="Slide" r:id="rId6" imgW="4571831" imgH="3428876" progId="PowerPoint.Slide.8">
                  <p:embed/>
                </p:oleObj>
              </mc:Choice>
              <mc:Fallback>
                <p:oleObj name="Slide" r:id="rId6" imgW="4571831" imgH="3428876" progId="PowerPoint.Slide.8">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0813" y="8315325"/>
                        <a:ext cx="4732337" cy="383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r-HR" dirty="0" smtClean="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3CC211D5-F7CB-47AB-9D72-4E0B5A776775}" type="slidenum">
              <a:rPr lang="en-US">
                <a:solidFill>
                  <a:prstClr val="black"/>
                </a:solidFill>
              </a:rPr>
              <a:pPr>
                <a:defRPr/>
              </a:pPr>
              <a:t>53</a:t>
            </a:fld>
            <a:endParaRPr lang="en-US">
              <a:solidFill>
                <a:prstClr val="black"/>
              </a:solidFill>
            </a:endParaRPr>
          </a:p>
        </p:txBody>
      </p:sp>
      <p:sp>
        <p:nvSpPr>
          <p:cNvPr id="5" name="Footer Placeholder 4"/>
          <p:cNvSpPr>
            <a:spLocks noGrp="1"/>
          </p:cNvSpPr>
          <p:nvPr>
            <p:ph type="ftr" sz="quarter" idx="4"/>
          </p:nvPr>
        </p:nvSpPr>
        <p:spPr/>
        <p:txBody>
          <a:bodyPr/>
          <a:lstStyle/>
          <a:p>
            <a:pPr>
              <a:defRPr/>
            </a:pPr>
            <a:r>
              <a:rPr lang="en-US">
                <a:solidFill>
                  <a:prstClr val="black"/>
                </a:solidFill>
              </a:rPr>
              <a:t>Copyright © 2013 Infor &amp; Ekonerg - Infor Channel Partner. All rights reserved.</a:t>
            </a:r>
            <a:endParaRPr lang="en-US" dirty="0">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r-HR" dirty="0" smtClean="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3CC211D5-F7CB-47AB-9D72-4E0B5A776775}" type="slidenum">
              <a:rPr lang="en-US">
                <a:solidFill>
                  <a:prstClr val="black"/>
                </a:solidFill>
              </a:rPr>
              <a:pPr>
                <a:defRPr/>
              </a:pPr>
              <a:t>54</a:t>
            </a:fld>
            <a:endParaRPr lang="en-US">
              <a:solidFill>
                <a:prstClr val="black"/>
              </a:solidFill>
            </a:endParaRPr>
          </a:p>
        </p:txBody>
      </p:sp>
      <p:sp>
        <p:nvSpPr>
          <p:cNvPr id="5" name="Footer Placeholder 4"/>
          <p:cNvSpPr>
            <a:spLocks noGrp="1"/>
          </p:cNvSpPr>
          <p:nvPr>
            <p:ph type="ftr" sz="quarter" idx="4"/>
          </p:nvPr>
        </p:nvSpPr>
        <p:spPr/>
        <p:txBody>
          <a:bodyPr/>
          <a:lstStyle/>
          <a:p>
            <a:pPr>
              <a:defRPr/>
            </a:pPr>
            <a:r>
              <a:rPr lang="en-US">
                <a:solidFill>
                  <a:prstClr val="black"/>
                </a:solidFill>
              </a:rPr>
              <a:t>Copyright © 2013 Infor &amp; Ekonerg - Infor Channel Partner. All rights reserved.</a:t>
            </a:r>
            <a:endParaRPr lang="en-US" dirty="0">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r-HR" dirty="0" smtClean="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3CC211D5-F7CB-47AB-9D72-4E0B5A776775}" type="slidenum">
              <a:rPr lang="en-US">
                <a:solidFill>
                  <a:prstClr val="black"/>
                </a:solidFill>
              </a:rPr>
              <a:pPr>
                <a:defRPr/>
              </a:pPr>
              <a:t>55</a:t>
            </a:fld>
            <a:endParaRPr lang="en-US">
              <a:solidFill>
                <a:prstClr val="black"/>
              </a:solidFill>
            </a:endParaRPr>
          </a:p>
        </p:txBody>
      </p:sp>
      <p:sp>
        <p:nvSpPr>
          <p:cNvPr id="5" name="Footer Placeholder 4"/>
          <p:cNvSpPr>
            <a:spLocks noGrp="1"/>
          </p:cNvSpPr>
          <p:nvPr>
            <p:ph type="ftr" sz="quarter" idx="4"/>
          </p:nvPr>
        </p:nvSpPr>
        <p:spPr/>
        <p:txBody>
          <a:bodyPr/>
          <a:lstStyle/>
          <a:p>
            <a:pPr>
              <a:defRPr/>
            </a:pPr>
            <a:r>
              <a:rPr lang="en-US">
                <a:solidFill>
                  <a:prstClr val="black"/>
                </a:solidFill>
              </a:rPr>
              <a:t>Copyright © 2013 Infor &amp; Ekonerg - Infor Channel Partner. All rights reserved.</a:t>
            </a:r>
            <a:endParaRPr lang="en-US" dirty="0">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7"/>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cs typeface="Arial" charset="0"/>
              </a:defRPr>
            </a:lvl1pPr>
            <a:lvl2pPr marL="782932" indent="-301127" eaLnBrk="0" hangingPunct="0">
              <a:defRPr sz="2500">
                <a:solidFill>
                  <a:schemeClr val="tx1"/>
                </a:solidFill>
                <a:latin typeface="Arial" charset="0"/>
                <a:cs typeface="Arial" charset="0"/>
              </a:defRPr>
            </a:lvl2pPr>
            <a:lvl3pPr marL="1204510" indent="-240903" eaLnBrk="0" hangingPunct="0">
              <a:defRPr sz="2500">
                <a:solidFill>
                  <a:schemeClr val="tx1"/>
                </a:solidFill>
                <a:latin typeface="Arial" charset="0"/>
                <a:cs typeface="Arial" charset="0"/>
              </a:defRPr>
            </a:lvl3pPr>
            <a:lvl4pPr marL="1686314" indent="-240903" eaLnBrk="0" hangingPunct="0">
              <a:defRPr sz="2500">
                <a:solidFill>
                  <a:schemeClr val="tx1"/>
                </a:solidFill>
                <a:latin typeface="Arial" charset="0"/>
                <a:cs typeface="Arial" charset="0"/>
              </a:defRPr>
            </a:lvl4pPr>
            <a:lvl5pPr marL="2168118" indent="-240903" eaLnBrk="0" hangingPunct="0">
              <a:defRPr sz="2500">
                <a:solidFill>
                  <a:schemeClr val="tx1"/>
                </a:solidFill>
                <a:latin typeface="Arial" charset="0"/>
                <a:cs typeface="Arial" charset="0"/>
              </a:defRPr>
            </a:lvl5pPr>
            <a:lvl6pPr marL="2649921" indent="-240903" algn="ctr" eaLnBrk="0" fontAlgn="base" hangingPunct="0">
              <a:spcBef>
                <a:spcPct val="0"/>
              </a:spcBef>
              <a:spcAft>
                <a:spcPct val="0"/>
              </a:spcAft>
              <a:defRPr sz="2500">
                <a:solidFill>
                  <a:schemeClr val="tx1"/>
                </a:solidFill>
                <a:latin typeface="Arial" charset="0"/>
                <a:cs typeface="Arial" charset="0"/>
              </a:defRPr>
            </a:lvl6pPr>
            <a:lvl7pPr marL="3131725" indent="-240903" algn="ctr" eaLnBrk="0" fontAlgn="base" hangingPunct="0">
              <a:spcBef>
                <a:spcPct val="0"/>
              </a:spcBef>
              <a:spcAft>
                <a:spcPct val="0"/>
              </a:spcAft>
              <a:defRPr sz="2500">
                <a:solidFill>
                  <a:schemeClr val="tx1"/>
                </a:solidFill>
                <a:latin typeface="Arial" charset="0"/>
                <a:cs typeface="Arial" charset="0"/>
              </a:defRPr>
            </a:lvl7pPr>
            <a:lvl8pPr marL="3613529" indent="-240903" algn="ctr" eaLnBrk="0" fontAlgn="base" hangingPunct="0">
              <a:spcBef>
                <a:spcPct val="0"/>
              </a:spcBef>
              <a:spcAft>
                <a:spcPct val="0"/>
              </a:spcAft>
              <a:defRPr sz="2500">
                <a:solidFill>
                  <a:schemeClr val="tx1"/>
                </a:solidFill>
                <a:latin typeface="Arial" charset="0"/>
                <a:cs typeface="Arial" charset="0"/>
              </a:defRPr>
            </a:lvl8pPr>
            <a:lvl9pPr marL="4095334" indent="-240903" algn="ctr" eaLnBrk="0" fontAlgn="base" hangingPunct="0">
              <a:spcBef>
                <a:spcPct val="0"/>
              </a:spcBef>
              <a:spcAft>
                <a:spcPct val="0"/>
              </a:spcAft>
              <a:defRPr sz="2500">
                <a:solidFill>
                  <a:schemeClr val="tx1"/>
                </a:solidFill>
                <a:latin typeface="Arial" charset="0"/>
                <a:cs typeface="Arial" charset="0"/>
              </a:defRPr>
            </a:lvl9pPr>
          </a:lstStyle>
          <a:p>
            <a:pPr>
              <a:defRPr/>
            </a:pPr>
            <a:r>
              <a:rPr lang="en-US" sz="1300" smtClean="0">
                <a:solidFill>
                  <a:prstClr val="black"/>
                </a:solidFill>
              </a:rPr>
              <a:t>Copyright © 2013 Infor &amp; Ekonerg - Infor Channel Partner. All rights reserved.</a:t>
            </a:r>
            <a:endParaRPr lang="en-GB" sz="1300">
              <a:solidFill>
                <a:prstClr val="black"/>
              </a:solidFill>
            </a:endParaRPr>
          </a:p>
        </p:txBody>
      </p:sp>
      <p:sp>
        <p:nvSpPr>
          <p:cNvPr id="26627" name="Rectangle 18"/>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cs typeface="Arial" charset="0"/>
              </a:defRPr>
            </a:lvl1pPr>
            <a:lvl2pPr marL="782932" indent="-301127" eaLnBrk="0" hangingPunct="0">
              <a:defRPr sz="2500">
                <a:solidFill>
                  <a:schemeClr val="tx1"/>
                </a:solidFill>
                <a:latin typeface="Arial" charset="0"/>
                <a:cs typeface="Arial" charset="0"/>
              </a:defRPr>
            </a:lvl2pPr>
            <a:lvl3pPr marL="1204510" indent="-240903" eaLnBrk="0" hangingPunct="0">
              <a:defRPr sz="2500">
                <a:solidFill>
                  <a:schemeClr val="tx1"/>
                </a:solidFill>
                <a:latin typeface="Arial" charset="0"/>
                <a:cs typeface="Arial" charset="0"/>
              </a:defRPr>
            </a:lvl3pPr>
            <a:lvl4pPr marL="1686314" indent="-240903" eaLnBrk="0" hangingPunct="0">
              <a:defRPr sz="2500">
                <a:solidFill>
                  <a:schemeClr val="tx1"/>
                </a:solidFill>
                <a:latin typeface="Arial" charset="0"/>
                <a:cs typeface="Arial" charset="0"/>
              </a:defRPr>
            </a:lvl4pPr>
            <a:lvl5pPr marL="2168118" indent="-240903" eaLnBrk="0" hangingPunct="0">
              <a:defRPr sz="2500">
                <a:solidFill>
                  <a:schemeClr val="tx1"/>
                </a:solidFill>
                <a:latin typeface="Arial" charset="0"/>
                <a:cs typeface="Arial" charset="0"/>
              </a:defRPr>
            </a:lvl5pPr>
            <a:lvl6pPr marL="2649921" indent="-240903" algn="ctr" eaLnBrk="0" fontAlgn="base" hangingPunct="0">
              <a:spcBef>
                <a:spcPct val="0"/>
              </a:spcBef>
              <a:spcAft>
                <a:spcPct val="0"/>
              </a:spcAft>
              <a:defRPr sz="2500">
                <a:solidFill>
                  <a:schemeClr val="tx1"/>
                </a:solidFill>
                <a:latin typeface="Arial" charset="0"/>
                <a:cs typeface="Arial" charset="0"/>
              </a:defRPr>
            </a:lvl6pPr>
            <a:lvl7pPr marL="3131725" indent="-240903" algn="ctr" eaLnBrk="0" fontAlgn="base" hangingPunct="0">
              <a:spcBef>
                <a:spcPct val="0"/>
              </a:spcBef>
              <a:spcAft>
                <a:spcPct val="0"/>
              </a:spcAft>
              <a:defRPr sz="2500">
                <a:solidFill>
                  <a:schemeClr val="tx1"/>
                </a:solidFill>
                <a:latin typeface="Arial" charset="0"/>
                <a:cs typeface="Arial" charset="0"/>
              </a:defRPr>
            </a:lvl7pPr>
            <a:lvl8pPr marL="3613529" indent="-240903" algn="ctr" eaLnBrk="0" fontAlgn="base" hangingPunct="0">
              <a:spcBef>
                <a:spcPct val="0"/>
              </a:spcBef>
              <a:spcAft>
                <a:spcPct val="0"/>
              </a:spcAft>
              <a:defRPr sz="2500">
                <a:solidFill>
                  <a:schemeClr val="tx1"/>
                </a:solidFill>
                <a:latin typeface="Arial" charset="0"/>
                <a:cs typeface="Arial" charset="0"/>
              </a:defRPr>
            </a:lvl8pPr>
            <a:lvl9pPr marL="4095334" indent="-240903" algn="ctr" eaLnBrk="0" fontAlgn="base" hangingPunct="0">
              <a:spcBef>
                <a:spcPct val="0"/>
              </a:spcBef>
              <a:spcAft>
                <a:spcPct val="0"/>
              </a:spcAft>
              <a:defRPr sz="2500">
                <a:solidFill>
                  <a:schemeClr val="tx1"/>
                </a:solidFill>
                <a:latin typeface="Arial" charset="0"/>
                <a:cs typeface="Arial" charset="0"/>
              </a:defRPr>
            </a:lvl9pPr>
          </a:lstStyle>
          <a:p>
            <a:pPr>
              <a:defRPr/>
            </a:pPr>
            <a:fld id="{3279B9F7-1C79-4385-8A97-30B0211B0BEA}" type="slidenum">
              <a:rPr lang="en-GB" sz="1300">
                <a:solidFill>
                  <a:prstClr val="black"/>
                </a:solidFill>
              </a:rPr>
              <a:pPr>
                <a:defRPr/>
              </a:pPr>
              <a:t>56</a:t>
            </a:fld>
            <a:endParaRPr lang="en-GB" sz="1300">
              <a:solidFill>
                <a:prstClr val="black"/>
              </a:solidFill>
            </a:endParaRPr>
          </a:p>
        </p:txBody>
      </p:sp>
      <p:sp>
        <p:nvSpPr>
          <p:cNvPr id="143364" name="Slide Image Placeholder 1"/>
          <p:cNvSpPr>
            <a:spLocks noGrp="1" noRot="1" noChangeAspect="1" noTextEdit="1"/>
          </p:cNvSpPr>
          <p:nvPr>
            <p:ph type="sldImg"/>
          </p:nvPr>
        </p:nvSpPr>
        <p:spPr>
          <a:ln/>
        </p:spPr>
      </p:sp>
      <p:sp>
        <p:nvSpPr>
          <p:cNvPr id="14336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ea typeface="ＭＳ Ｐゴシック"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r>
              <a:rPr lang="en-US" sz="1100" smtClean="0"/>
              <a:t>Copyright © 2013 Infor &amp; Ekonerg - Infor Channel Partner. All rights reserved.</a:t>
            </a:r>
            <a:endParaRPr lang="en-US" sz="1100"/>
          </a:p>
        </p:txBody>
      </p:sp>
      <p:sp>
        <p:nvSpPr>
          <p:cNvPr id="3174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fld id="{83E48425-2650-4FD7-9D35-4AB6B75F033F}" type="slidenum">
              <a:rPr lang="en-US" sz="1300"/>
              <a:pPr>
                <a:defRPr/>
              </a:pPr>
              <a:t>57</a:t>
            </a:fld>
            <a:endParaRPr lang="en-US" sz="1300"/>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r-HR" smtClean="0">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r>
              <a:rPr lang="en-US" sz="1100" smtClean="0"/>
              <a:t>Copyright © 2013 Infor &amp; Ekonerg - Infor Channel Partner. All rights reserved.</a:t>
            </a:r>
            <a:endParaRPr lang="en-US" sz="1100"/>
          </a:p>
        </p:txBody>
      </p:sp>
      <p:sp>
        <p:nvSpPr>
          <p:cNvPr id="3174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fld id="{83E48425-2650-4FD7-9D35-4AB6B75F033F}" type="slidenum">
              <a:rPr lang="en-US" sz="1300"/>
              <a:pPr>
                <a:defRPr/>
              </a:pPr>
              <a:t>58</a:t>
            </a:fld>
            <a:endParaRPr lang="en-US" sz="1300"/>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r-HR" smtClean="0">
              <a:ea typeface="ＭＳ Ｐゴシック"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434">
              <a:defRPr sz="2300">
                <a:solidFill>
                  <a:schemeClr val="tx1"/>
                </a:solidFill>
                <a:latin typeface="Arial" charset="0"/>
              </a:defRPr>
            </a:lvl1pPr>
            <a:lvl2pPr marL="769948" indent="-296134" defTabSz="962434">
              <a:defRPr sz="2300">
                <a:solidFill>
                  <a:schemeClr val="tx1"/>
                </a:solidFill>
                <a:latin typeface="Arial" charset="0"/>
              </a:defRPr>
            </a:lvl2pPr>
            <a:lvl3pPr marL="1184535" indent="-236908" defTabSz="962434">
              <a:defRPr sz="2300">
                <a:solidFill>
                  <a:schemeClr val="tx1"/>
                </a:solidFill>
                <a:latin typeface="Arial" charset="0"/>
              </a:defRPr>
            </a:lvl3pPr>
            <a:lvl4pPr marL="1658349" indent="-236908" defTabSz="962434">
              <a:defRPr sz="2300">
                <a:solidFill>
                  <a:schemeClr val="tx1"/>
                </a:solidFill>
                <a:latin typeface="Arial" charset="0"/>
              </a:defRPr>
            </a:lvl4pPr>
            <a:lvl5pPr marL="2132162" indent="-236908" defTabSz="962434">
              <a:defRPr sz="2300">
                <a:solidFill>
                  <a:schemeClr val="tx1"/>
                </a:solidFill>
                <a:latin typeface="Arial" charset="0"/>
              </a:defRPr>
            </a:lvl5pPr>
            <a:lvl6pPr marL="2605976" indent="-236908" algn="ctr" defTabSz="962434" eaLnBrk="0" fontAlgn="base" hangingPunct="0">
              <a:spcBef>
                <a:spcPct val="0"/>
              </a:spcBef>
              <a:spcAft>
                <a:spcPct val="0"/>
              </a:spcAft>
              <a:defRPr sz="2300">
                <a:solidFill>
                  <a:schemeClr val="tx1"/>
                </a:solidFill>
                <a:latin typeface="Arial" charset="0"/>
              </a:defRPr>
            </a:lvl6pPr>
            <a:lvl7pPr marL="3079790" indent="-236908" algn="ctr" defTabSz="962434" eaLnBrk="0" fontAlgn="base" hangingPunct="0">
              <a:spcBef>
                <a:spcPct val="0"/>
              </a:spcBef>
              <a:spcAft>
                <a:spcPct val="0"/>
              </a:spcAft>
              <a:defRPr sz="2300">
                <a:solidFill>
                  <a:schemeClr val="tx1"/>
                </a:solidFill>
                <a:latin typeface="Arial" charset="0"/>
              </a:defRPr>
            </a:lvl7pPr>
            <a:lvl8pPr marL="3553603" indent="-236908" algn="ctr" defTabSz="962434" eaLnBrk="0" fontAlgn="base" hangingPunct="0">
              <a:spcBef>
                <a:spcPct val="0"/>
              </a:spcBef>
              <a:spcAft>
                <a:spcPct val="0"/>
              </a:spcAft>
              <a:defRPr sz="2300">
                <a:solidFill>
                  <a:schemeClr val="tx1"/>
                </a:solidFill>
                <a:latin typeface="Arial" charset="0"/>
              </a:defRPr>
            </a:lvl8pPr>
            <a:lvl9pPr marL="4027417" indent="-236908" algn="ctr" defTabSz="962434" eaLnBrk="0" fontAlgn="base" hangingPunct="0">
              <a:spcBef>
                <a:spcPct val="0"/>
              </a:spcBef>
              <a:spcAft>
                <a:spcPct val="0"/>
              </a:spcAft>
              <a:defRPr sz="2300">
                <a:solidFill>
                  <a:schemeClr val="tx1"/>
                </a:solidFill>
                <a:latin typeface="Arial" charset="0"/>
              </a:defRPr>
            </a:lvl9pPr>
          </a:lstStyle>
          <a:p>
            <a:pPr>
              <a:defRPr/>
            </a:pPr>
            <a:fld id="{78D8C4FE-ECC8-43E9-BAA2-19C275747D85}" type="slidenum">
              <a:rPr lang="en-US" sz="1200"/>
              <a:pPr>
                <a:defRPr/>
              </a:pPr>
              <a:t>59</a:t>
            </a:fld>
            <a:endParaRPr lang="en-US" sz="1200"/>
          </a:p>
        </p:txBody>
      </p:sp>
      <p:sp>
        <p:nvSpPr>
          <p:cNvPr id="146435" name="Rectangle 2"/>
          <p:cNvSpPr>
            <a:spLocks noGrp="1" noRot="1" noChangeAspect="1" noChangeArrowheads="1" noTextEdit="1"/>
          </p:cNvSpPr>
          <p:nvPr>
            <p:ph type="sldImg"/>
          </p:nvPr>
        </p:nvSpPr>
        <p:spPr>
          <a:xfrm>
            <a:off x="995363" y="769938"/>
            <a:ext cx="5113337" cy="3835400"/>
          </a:xfrm>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r-HR" smtClean="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7"/>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cs typeface="Arial" charset="0"/>
              </a:defRPr>
            </a:lvl1pPr>
            <a:lvl2pPr marL="782932" indent="-301127" eaLnBrk="0" hangingPunct="0">
              <a:defRPr sz="2500">
                <a:solidFill>
                  <a:schemeClr val="tx1"/>
                </a:solidFill>
                <a:latin typeface="Arial" charset="0"/>
                <a:cs typeface="Arial" charset="0"/>
              </a:defRPr>
            </a:lvl2pPr>
            <a:lvl3pPr marL="1204510" indent="-240903" eaLnBrk="0" hangingPunct="0">
              <a:defRPr sz="2500">
                <a:solidFill>
                  <a:schemeClr val="tx1"/>
                </a:solidFill>
                <a:latin typeface="Arial" charset="0"/>
                <a:cs typeface="Arial" charset="0"/>
              </a:defRPr>
            </a:lvl3pPr>
            <a:lvl4pPr marL="1686314" indent="-240903" eaLnBrk="0" hangingPunct="0">
              <a:defRPr sz="2500">
                <a:solidFill>
                  <a:schemeClr val="tx1"/>
                </a:solidFill>
                <a:latin typeface="Arial" charset="0"/>
                <a:cs typeface="Arial" charset="0"/>
              </a:defRPr>
            </a:lvl4pPr>
            <a:lvl5pPr marL="2168118" indent="-240903" eaLnBrk="0" hangingPunct="0">
              <a:defRPr sz="2500">
                <a:solidFill>
                  <a:schemeClr val="tx1"/>
                </a:solidFill>
                <a:latin typeface="Arial" charset="0"/>
                <a:cs typeface="Arial" charset="0"/>
              </a:defRPr>
            </a:lvl5pPr>
            <a:lvl6pPr marL="2649921" indent="-240903" algn="ctr" eaLnBrk="0" fontAlgn="base" hangingPunct="0">
              <a:spcBef>
                <a:spcPct val="0"/>
              </a:spcBef>
              <a:spcAft>
                <a:spcPct val="0"/>
              </a:spcAft>
              <a:defRPr sz="2500">
                <a:solidFill>
                  <a:schemeClr val="tx1"/>
                </a:solidFill>
                <a:latin typeface="Arial" charset="0"/>
                <a:cs typeface="Arial" charset="0"/>
              </a:defRPr>
            </a:lvl6pPr>
            <a:lvl7pPr marL="3131725" indent="-240903" algn="ctr" eaLnBrk="0" fontAlgn="base" hangingPunct="0">
              <a:spcBef>
                <a:spcPct val="0"/>
              </a:spcBef>
              <a:spcAft>
                <a:spcPct val="0"/>
              </a:spcAft>
              <a:defRPr sz="2500">
                <a:solidFill>
                  <a:schemeClr val="tx1"/>
                </a:solidFill>
                <a:latin typeface="Arial" charset="0"/>
                <a:cs typeface="Arial" charset="0"/>
              </a:defRPr>
            </a:lvl7pPr>
            <a:lvl8pPr marL="3613529" indent="-240903" algn="ctr" eaLnBrk="0" fontAlgn="base" hangingPunct="0">
              <a:spcBef>
                <a:spcPct val="0"/>
              </a:spcBef>
              <a:spcAft>
                <a:spcPct val="0"/>
              </a:spcAft>
              <a:defRPr sz="2500">
                <a:solidFill>
                  <a:schemeClr val="tx1"/>
                </a:solidFill>
                <a:latin typeface="Arial" charset="0"/>
                <a:cs typeface="Arial" charset="0"/>
              </a:defRPr>
            </a:lvl8pPr>
            <a:lvl9pPr marL="4095334" indent="-240903" algn="ctr" eaLnBrk="0" fontAlgn="base" hangingPunct="0">
              <a:spcBef>
                <a:spcPct val="0"/>
              </a:spcBef>
              <a:spcAft>
                <a:spcPct val="0"/>
              </a:spcAft>
              <a:defRPr sz="2500">
                <a:solidFill>
                  <a:schemeClr val="tx1"/>
                </a:solidFill>
                <a:latin typeface="Arial" charset="0"/>
                <a:cs typeface="Arial" charset="0"/>
              </a:defRPr>
            </a:lvl9pPr>
          </a:lstStyle>
          <a:p>
            <a:pPr>
              <a:defRPr/>
            </a:pPr>
            <a:r>
              <a:rPr lang="en-US" sz="1300" smtClean="0">
                <a:solidFill>
                  <a:prstClr val="black"/>
                </a:solidFill>
              </a:rPr>
              <a:t>Copyright © 2013 Infor &amp; Ekonerg - Infor Channel Partner. All rights reserved.</a:t>
            </a:r>
            <a:endParaRPr lang="en-GB" sz="1300">
              <a:solidFill>
                <a:prstClr val="black"/>
              </a:solidFill>
            </a:endParaRPr>
          </a:p>
        </p:txBody>
      </p:sp>
      <p:sp>
        <p:nvSpPr>
          <p:cNvPr id="26627" name="Rectangle 18"/>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cs typeface="Arial" charset="0"/>
              </a:defRPr>
            </a:lvl1pPr>
            <a:lvl2pPr marL="782932" indent="-301127" eaLnBrk="0" hangingPunct="0">
              <a:defRPr sz="2500">
                <a:solidFill>
                  <a:schemeClr val="tx1"/>
                </a:solidFill>
                <a:latin typeface="Arial" charset="0"/>
                <a:cs typeface="Arial" charset="0"/>
              </a:defRPr>
            </a:lvl2pPr>
            <a:lvl3pPr marL="1204510" indent="-240903" eaLnBrk="0" hangingPunct="0">
              <a:defRPr sz="2500">
                <a:solidFill>
                  <a:schemeClr val="tx1"/>
                </a:solidFill>
                <a:latin typeface="Arial" charset="0"/>
                <a:cs typeface="Arial" charset="0"/>
              </a:defRPr>
            </a:lvl3pPr>
            <a:lvl4pPr marL="1686314" indent="-240903" eaLnBrk="0" hangingPunct="0">
              <a:defRPr sz="2500">
                <a:solidFill>
                  <a:schemeClr val="tx1"/>
                </a:solidFill>
                <a:latin typeface="Arial" charset="0"/>
                <a:cs typeface="Arial" charset="0"/>
              </a:defRPr>
            </a:lvl4pPr>
            <a:lvl5pPr marL="2168118" indent="-240903" eaLnBrk="0" hangingPunct="0">
              <a:defRPr sz="2500">
                <a:solidFill>
                  <a:schemeClr val="tx1"/>
                </a:solidFill>
                <a:latin typeface="Arial" charset="0"/>
                <a:cs typeface="Arial" charset="0"/>
              </a:defRPr>
            </a:lvl5pPr>
            <a:lvl6pPr marL="2649921" indent="-240903" algn="ctr" eaLnBrk="0" fontAlgn="base" hangingPunct="0">
              <a:spcBef>
                <a:spcPct val="0"/>
              </a:spcBef>
              <a:spcAft>
                <a:spcPct val="0"/>
              </a:spcAft>
              <a:defRPr sz="2500">
                <a:solidFill>
                  <a:schemeClr val="tx1"/>
                </a:solidFill>
                <a:latin typeface="Arial" charset="0"/>
                <a:cs typeface="Arial" charset="0"/>
              </a:defRPr>
            </a:lvl6pPr>
            <a:lvl7pPr marL="3131725" indent="-240903" algn="ctr" eaLnBrk="0" fontAlgn="base" hangingPunct="0">
              <a:spcBef>
                <a:spcPct val="0"/>
              </a:spcBef>
              <a:spcAft>
                <a:spcPct val="0"/>
              </a:spcAft>
              <a:defRPr sz="2500">
                <a:solidFill>
                  <a:schemeClr val="tx1"/>
                </a:solidFill>
                <a:latin typeface="Arial" charset="0"/>
                <a:cs typeface="Arial" charset="0"/>
              </a:defRPr>
            </a:lvl7pPr>
            <a:lvl8pPr marL="3613529" indent="-240903" algn="ctr" eaLnBrk="0" fontAlgn="base" hangingPunct="0">
              <a:spcBef>
                <a:spcPct val="0"/>
              </a:spcBef>
              <a:spcAft>
                <a:spcPct val="0"/>
              </a:spcAft>
              <a:defRPr sz="2500">
                <a:solidFill>
                  <a:schemeClr val="tx1"/>
                </a:solidFill>
                <a:latin typeface="Arial" charset="0"/>
                <a:cs typeface="Arial" charset="0"/>
              </a:defRPr>
            </a:lvl8pPr>
            <a:lvl9pPr marL="4095334" indent="-240903" algn="ctr" eaLnBrk="0" fontAlgn="base" hangingPunct="0">
              <a:spcBef>
                <a:spcPct val="0"/>
              </a:spcBef>
              <a:spcAft>
                <a:spcPct val="0"/>
              </a:spcAft>
              <a:defRPr sz="2500">
                <a:solidFill>
                  <a:schemeClr val="tx1"/>
                </a:solidFill>
                <a:latin typeface="Arial" charset="0"/>
                <a:cs typeface="Arial" charset="0"/>
              </a:defRPr>
            </a:lvl9pPr>
          </a:lstStyle>
          <a:p>
            <a:pPr>
              <a:defRPr/>
            </a:pPr>
            <a:fld id="{E634041A-49FA-4F4E-8F96-5E7441E8491F}" type="slidenum">
              <a:rPr lang="en-GB" sz="1300">
                <a:solidFill>
                  <a:prstClr val="black"/>
                </a:solidFill>
              </a:rPr>
              <a:pPr>
                <a:defRPr/>
              </a:pPr>
              <a:t>6</a:t>
            </a:fld>
            <a:endParaRPr lang="en-GB" sz="1300">
              <a:solidFill>
                <a:prstClr val="black"/>
              </a:solidFill>
            </a:endParaRPr>
          </a:p>
        </p:txBody>
      </p:sp>
      <p:sp>
        <p:nvSpPr>
          <p:cNvPr id="96260" name="Slide Image Placeholder 1"/>
          <p:cNvSpPr>
            <a:spLocks noGrp="1" noRot="1" noChangeAspect="1" noTextEdit="1"/>
          </p:cNvSpPr>
          <p:nvPr>
            <p:ph type="sldImg"/>
          </p:nvPr>
        </p:nvSpPr>
        <p:spPr>
          <a:ln/>
        </p:spPr>
      </p:sp>
      <p:sp>
        <p:nvSpPr>
          <p:cNvPr id="9626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r>
              <a:rPr lang="en-US" sz="1100" smtClean="0"/>
              <a:t>Copyright © 2013 Infor &amp; Ekonerg - Infor Channel Partner. All rights reserved.</a:t>
            </a:r>
            <a:endParaRPr lang="en-US" sz="1100"/>
          </a:p>
        </p:txBody>
      </p:sp>
      <p:sp>
        <p:nvSpPr>
          <p:cNvPr id="6041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fld id="{85A31282-3950-467C-996C-E642B8C086AE}" type="slidenum">
              <a:rPr lang="en-US" sz="1300"/>
              <a:pPr>
                <a:defRPr/>
              </a:pPr>
              <a:t>7</a:t>
            </a:fld>
            <a:endParaRPr lang="en-US" sz="1300"/>
          </a:p>
        </p:txBody>
      </p:sp>
      <p:sp>
        <p:nvSpPr>
          <p:cNvPr id="97284" name="Rectangle 2"/>
          <p:cNvSpPr>
            <a:spLocks noGrp="1" noRot="1" noChangeAspect="1" noChangeArrowheads="1" noTextEdit="1"/>
          </p:cNvSpPr>
          <p:nvPr>
            <p:ph type="sldImg"/>
          </p:nvPr>
        </p:nvSpPr>
        <p:spPr>
          <a:xfrm>
            <a:off x="987425" y="762000"/>
            <a:ext cx="5081588" cy="3811588"/>
          </a:xfrm>
          <a:ln/>
        </p:spPr>
      </p:sp>
      <p:sp>
        <p:nvSpPr>
          <p:cNvPr id="97285" name="Rectangle 3"/>
          <p:cNvSpPr>
            <a:spLocks noGrp="1" noChangeArrowheads="1"/>
          </p:cNvSpPr>
          <p:nvPr>
            <p:ph type="body" idx="1"/>
          </p:nvPr>
        </p:nvSpPr>
        <p:spPr>
          <a:xfrm>
            <a:off x="928688" y="4826000"/>
            <a:ext cx="5194300" cy="4657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r>
              <a:rPr lang="en-US" sz="1100" smtClean="0"/>
              <a:t>Copyright © 2013 Infor &amp; Ekonerg - Infor Channel Partner. All rights reserved.</a:t>
            </a:r>
            <a:endParaRPr lang="en-US" sz="1100"/>
          </a:p>
        </p:txBody>
      </p:sp>
      <p:sp>
        <p:nvSpPr>
          <p:cNvPr id="3174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37">
              <a:defRPr sz="2300">
                <a:solidFill>
                  <a:schemeClr val="tx1"/>
                </a:solidFill>
                <a:latin typeface="Arial" charset="0"/>
              </a:defRPr>
            </a:lvl1pPr>
            <a:lvl2pPr marL="782932" indent="-301127" defTabSz="980337">
              <a:defRPr sz="2300">
                <a:solidFill>
                  <a:schemeClr val="tx1"/>
                </a:solidFill>
                <a:latin typeface="Arial" charset="0"/>
              </a:defRPr>
            </a:lvl2pPr>
            <a:lvl3pPr marL="1204510" indent="-240903" defTabSz="980337">
              <a:defRPr sz="2300">
                <a:solidFill>
                  <a:schemeClr val="tx1"/>
                </a:solidFill>
                <a:latin typeface="Arial" charset="0"/>
              </a:defRPr>
            </a:lvl3pPr>
            <a:lvl4pPr marL="1686314" indent="-240903" defTabSz="980337">
              <a:defRPr sz="2300">
                <a:solidFill>
                  <a:schemeClr val="tx1"/>
                </a:solidFill>
                <a:latin typeface="Arial" charset="0"/>
              </a:defRPr>
            </a:lvl4pPr>
            <a:lvl5pPr marL="2168118" indent="-240903" defTabSz="980337">
              <a:defRPr sz="2300">
                <a:solidFill>
                  <a:schemeClr val="tx1"/>
                </a:solidFill>
                <a:latin typeface="Arial" charset="0"/>
              </a:defRPr>
            </a:lvl5pPr>
            <a:lvl6pPr marL="2649921" indent="-240903" algn="ctr" defTabSz="980337" eaLnBrk="0" fontAlgn="base" hangingPunct="0">
              <a:spcBef>
                <a:spcPct val="0"/>
              </a:spcBef>
              <a:spcAft>
                <a:spcPct val="0"/>
              </a:spcAft>
              <a:defRPr sz="2300">
                <a:solidFill>
                  <a:schemeClr val="tx1"/>
                </a:solidFill>
                <a:latin typeface="Arial" charset="0"/>
              </a:defRPr>
            </a:lvl6pPr>
            <a:lvl7pPr marL="3131725" indent="-240903" algn="ctr" defTabSz="980337" eaLnBrk="0" fontAlgn="base" hangingPunct="0">
              <a:spcBef>
                <a:spcPct val="0"/>
              </a:spcBef>
              <a:spcAft>
                <a:spcPct val="0"/>
              </a:spcAft>
              <a:defRPr sz="2300">
                <a:solidFill>
                  <a:schemeClr val="tx1"/>
                </a:solidFill>
                <a:latin typeface="Arial" charset="0"/>
              </a:defRPr>
            </a:lvl7pPr>
            <a:lvl8pPr marL="3613529" indent="-240903" algn="ctr" defTabSz="980337" eaLnBrk="0" fontAlgn="base" hangingPunct="0">
              <a:spcBef>
                <a:spcPct val="0"/>
              </a:spcBef>
              <a:spcAft>
                <a:spcPct val="0"/>
              </a:spcAft>
              <a:defRPr sz="2300">
                <a:solidFill>
                  <a:schemeClr val="tx1"/>
                </a:solidFill>
                <a:latin typeface="Arial" charset="0"/>
              </a:defRPr>
            </a:lvl8pPr>
            <a:lvl9pPr marL="4095334" indent="-240903" algn="ctr" defTabSz="980337" eaLnBrk="0" fontAlgn="base" hangingPunct="0">
              <a:spcBef>
                <a:spcPct val="0"/>
              </a:spcBef>
              <a:spcAft>
                <a:spcPct val="0"/>
              </a:spcAft>
              <a:defRPr sz="2300">
                <a:solidFill>
                  <a:schemeClr val="tx1"/>
                </a:solidFill>
                <a:latin typeface="Arial" charset="0"/>
              </a:defRPr>
            </a:lvl9pPr>
          </a:lstStyle>
          <a:p>
            <a:pPr>
              <a:defRPr/>
            </a:pPr>
            <a:fld id="{83E48425-2650-4FD7-9D35-4AB6B75F033F}" type="slidenum">
              <a:rPr lang="en-US" sz="1300"/>
              <a:pPr>
                <a:defRPr/>
              </a:pPr>
              <a:t>8</a:t>
            </a:fld>
            <a:endParaRPr lang="en-US" sz="1300"/>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r-HR" smtClean="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010">
              <a:defRPr sz="2300">
                <a:solidFill>
                  <a:schemeClr val="tx1"/>
                </a:solidFill>
                <a:latin typeface="Arial" charset="0"/>
              </a:defRPr>
            </a:lvl1pPr>
            <a:lvl2pPr marL="782932" indent="-301127" defTabSz="982010">
              <a:defRPr sz="2300">
                <a:solidFill>
                  <a:schemeClr val="tx1"/>
                </a:solidFill>
                <a:latin typeface="Arial" charset="0"/>
              </a:defRPr>
            </a:lvl2pPr>
            <a:lvl3pPr marL="1204510" indent="-240903" defTabSz="982010">
              <a:defRPr sz="2300">
                <a:solidFill>
                  <a:schemeClr val="tx1"/>
                </a:solidFill>
                <a:latin typeface="Arial" charset="0"/>
              </a:defRPr>
            </a:lvl3pPr>
            <a:lvl4pPr marL="1686314" indent="-240903" defTabSz="982010">
              <a:defRPr sz="2300">
                <a:solidFill>
                  <a:schemeClr val="tx1"/>
                </a:solidFill>
                <a:latin typeface="Arial" charset="0"/>
              </a:defRPr>
            </a:lvl4pPr>
            <a:lvl5pPr marL="2168118" indent="-240903" defTabSz="982010">
              <a:defRPr sz="2300">
                <a:solidFill>
                  <a:schemeClr val="tx1"/>
                </a:solidFill>
                <a:latin typeface="Arial" charset="0"/>
              </a:defRPr>
            </a:lvl5pPr>
            <a:lvl6pPr marL="2649921" indent="-240903" algn="ctr" defTabSz="982010" eaLnBrk="0" fontAlgn="base" hangingPunct="0">
              <a:spcBef>
                <a:spcPct val="0"/>
              </a:spcBef>
              <a:spcAft>
                <a:spcPct val="0"/>
              </a:spcAft>
              <a:defRPr sz="2300">
                <a:solidFill>
                  <a:schemeClr val="tx1"/>
                </a:solidFill>
                <a:latin typeface="Arial" charset="0"/>
              </a:defRPr>
            </a:lvl6pPr>
            <a:lvl7pPr marL="3131725" indent="-240903" algn="ctr" defTabSz="982010" eaLnBrk="0" fontAlgn="base" hangingPunct="0">
              <a:spcBef>
                <a:spcPct val="0"/>
              </a:spcBef>
              <a:spcAft>
                <a:spcPct val="0"/>
              </a:spcAft>
              <a:defRPr sz="2300">
                <a:solidFill>
                  <a:schemeClr val="tx1"/>
                </a:solidFill>
                <a:latin typeface="Arial" charset="0"/>
              </a:defRPr>
            </a:lvl7pPr>
            <a:lvl8pPr marL="3613529" indent="-240903" algn="ctr" defTabSz="982010" eaLnBrk="0" fontAlgn="base" hangingPunct="0">
              <a:spcBef>
                <a:spcPct val="0"/>
              </a:spcBef>
              <a:spcAft>
                <a:spcPct val="0"/>
              </a:spcAft>
              <a:defRPr sz="2300">
                <a:solidFill>
                  <a:schemeClr val="tx1"/>
                </a:solidFill>
                <a:latin typeface="Arial" charset="0"/>
              </a:defRPr>
            </a:lvl8pPr>
            <a:lvl9pPr marL="4095334" indent="-240903" algn="ctr" defTabSz="982010" eaLnBrk="0" fontAlgn="base" hangingPunct="0">
              <a:spcBef>
                <a:spcPct val="0"/>
              </a:spcBef>
              <a:spcAft>
                <a:spcPct val="0"/>
              </a:spcAft>
              <a:defRPr sz="2300">
                <a:solidFill>
                  <a:schemeClr val="tx1"/>
                </a:solidFill>
                <a:latin typeface="Arial" charset="0"/>
              </a:defRPr>
            </a:lvl9pPr>
          </a:lstStyle>
          <a:p>
            <a:pPr>
              <a:defRPr/>
            </a:pPr>
            <a:fld id="{1210307E-78A6-4ACF-97FF-7F73FCAE714B}" type="slidenum">
              <a:rPr lang="en-US" sz="1300"/>
              <a:pPr>
                <a:defRPr/>
              </a:pPr>
              <a:t>9</a:t>
            </a:fld>
            <a:endParaRPr lang="en-US" sz="1300"/>
          </a:p>
        </p:txBody>
      </p:sp>
      <p:sp>
        <p:nvSpPr>
          <p:cNvPr id="99331" name="Rectangle 2"/>
          <p:cNvSpPr>
            <a:spLocks noGrp="1" noRot="1" noChangeAspect="1" noChangeArrowheads="1" noTextEdit="1"/>
          </p:cNvSpPr>
          <p:nvPr>
            <p:ph type="sldImg"/>
          </p:nvPr>
        </p:nvSpPr>
        <p:spPr>
          <a:xfrm>
            <a:off x="993775" y="766763"/>
            <a:ext cx="5116513" cy="3836987"/>
          </a:xfrm>
          <a:ln/>
        </p:spPr>
      </p:sp>
      <p:sp>
        <p:nvSpPr>
          <p:cNvPr id="99332" name="Rectangle 3"/>
          <p:cNvSpPr>
            <a:spLocks noGrp="1" noChangeArrowheads="1"/>
          </p:cNvSpPr>
          <p:nvPr>
            <p:ph type="body" idx="1"/>
          </p:nvPr>
        </p:nvSpPr>
        <p:spPr>
          <a:xfrm>
            <a:off x="946150" y="4864100"/>
            <a:ext cx="5207000"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031" descr="PPT-title-SOURCE-1024w_CPS_v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9140825" cy="571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 name="Rectangle 103"/>
          <p:cNvSpPr>
            <a:spLocks noGrp="1" noChangeArrowheads="1"/>
          </p:cNvSpPr>
          <p:nvPr>
            <p:ph type="ctrTitle"/>
          </p:nvPr>
        </p:nvSpPr>
        <p:spPr>
          <a:xfrm>
            <a:off x="2419864" y="1524000"/>
            <a:ext cx="4819135" cy="762000"/>
          </a:xfrm>
          <a:noFill/>
          <a:ln>
            <a:miter lim="800000"/>
          </a:ln>
        </p:spPr>
        <p:txBody>
          <a:bodyPr lIns="91440" tIns="45720" rIns="91440" bIns="45720"/>
          <a:lstStyle>
            <a:lvl1pPr>
              <a:defRPr sz="2400" cap="all" baseline="0">
                <a:solidFill>
                  <a:schemeClr val="bg1"/>
                </a:solidFill>
              </a:defRPr>
            </a:lvl1pPr>
          </a:lstStyle>
          <a:p>
            <a:r>
              <a:rPr lang="en-US" dirty="0"/>
              <a:t>Click to edit Master title style</a:t>
            </a:r>
          </a:p>
        </p:txBody>
      </p:sp>
      <p:sp>
        <p:nvSpPr>
          <p:cNvPr id="5224" name="Rectangle 104"/>
          <p:cNvSpPr>
            <a:spLocks noGrp="1" noChangeArrowheads="1"/>
          </p:cNvSpPr>
          <p:nvPr>
            <p:ph type="subTitle" sz="quarter" idx="1"/>
          </p:nvPr>
        </p:nvSpPr>
        <p:spPr bwMode="white">
          <a:xfrm>
            <a:off x="2438400" y="2438400"/>
            <a:ext cx="4572000" cy="762000"/>
          </a:xfrm>
          <a:noFill/>
          <a:ln>
            <a:miter lim="800000"/>
          </a:ln>
        </p:spPr>
        <p:txBody>
          <a:bodyPr lIns="91440" tIns="45720" rIns="91440" bIns="45720"/>
          <a:lstStyle>
            <a:lvl1pPr marL="0" indent="0">
              <a:spcBef>
                <a:spcPct val="0"/>
              </a:spcBef>
              <a:buFont typeface="Webdings" charset="2"/>
              <a:buNone/>
              <a:defRPr sz="1800" b="1" cap="none" baseline="0">
                <a:solidFill>
                  <a:schemeClr val="bg1"/>
                </a:solidFill>
              </a:defRPr>
            </a:lvl1pPr>
          </a:lstStyle>
          <a:p>
            <a:r>
              <a:rPr lang="en-US" dirty="0"/>
              <a:t>Click to edit Master subtitle style</a:t>
            </a:r>
          </a:p>
        </p:txBody>
      </p:sp>
      <p:pic>
        <p:nvPicPr>
          <p:cNvPr id="8" name="Picture 2" descr="http://solutionsx.com/wp-content/uploads/Infor_Channel_Partner_Logo.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5535" y="327335"/>
            <a:ext cx="1232595" cy="509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858500"/>
      </p:ext>
    </p:extLst>
  </p:cSld>
  <p:clrMapOvr>
    <a:masterClrMapping/>
  </p:clrMapOvr>
  <p:transition>
    <p:wipe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81125" y="152400"/>
            <a:ext cx="7608888" cy="742950"/>
          </a:xfrm>
        </p:spPr>
        <p:txBody>
          <a:bodyPr/>
          <a:lstStyle/>
          <a:p>
            <a:r>
              <a:rPr lang="en-US" smtClean="0"/>
              <a:t>Click to edit Master title style</a:t>
            </a:r>
            <a:endParaRPr lang="hr-HR"/>
          </a:p>
        </p:txBody>
      </p:sp>
      <p:sp>
        <p:nvSpPr>
          <p:cNvPr id="4" name="Rectangle 3"/>
          <p:cNvSpPr>
            <a:spLocks noGrp="1" noChangeArrowheads="1"/>
          </p:cNvSpPr>
          <p:nvPr>
            <p:ph type="sldNum" sz="quarter" idx="11"/>
          </p:nvPr>
        </p:nvSpPr>
        <p:spPr/>
        <p:txBody>
          <a:bodyPr/>
          <a:lstStyle>
            <a:lvl1pPr algn="l">
              <a:defRPr>
                <a:ea typeface="ＭＳ Ｐゴシック" pitchFamily="34" charset="-128"/>
                <a:cs typeface="+mn-cs"/>
              </a:defRPr>
            </a:lvl1pPr>
          </a:lstStyle>
          <a:p>
            <a:pPr>
              <a:defRPr/>
            </a:pPr>
            <a:fld id="{5A038AF0-10F4-4CEC-AE1F-04A35034992B}" type="slidenum">
              <a:rPr lang="en-GB"/>
              <a:pPr>
                <a:defRPr/>
              </a:pPr>
              <a:t>‹#›</a:t>
            </a:fld>
            <a:endParaRPr lang="en-GB"/>
          </a:p>
        </p:txBody>
      </p:sp>
    </p:spTree>
    <p:extLst>
      <p:ext uri="{BB962C8B-B14F-4D97-AF65-F5344CB8AC3E}">
        <p14:creationId xmlns:p14="http://schemas.microsoft.com/office/powerpoint/2010/main" val="3609558650"/>
      </p:ext>
    </p:extLst>
  </p:cSld>
  <p:clrMapOvr>
    <a:masterClrMapping/>
  </p:clrMapOvr>
  <p:transition>
    <p:wipe dir="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2"/>
          <p:cNvSpPr>
            <a:spLocks noGrp="1" noChangeArrowheads="1"/>
          </p:cNvSpPr>
          <p:nvPr>
            <p:ph type="sldNum" sz="quarter" idx="11"/>
          </p:nvPr>
        </p:nvSpPr>
        <p:spPr/>
        <p:txBody>
          <a:bodyPr/>
          <a:lstStyle>
            <a:lvl1pPr algn="l">
              <a:defRPr>
                <a:ea typeface="ＭＳ Ｐゴシック" pitchFamily="34" charset="-128"/>
                <a:cs typeface="+mn-cs"/>
              </a:defRPr>
            </a:lvl1pPr>
          </a:lstStyle>
          <a:p>
            <a:pPr>
              <a:defRPr/>
            </a:pPr>
            <a:fld id="{C7C8F2D7-EE8E-4431-B688-076B53A38AA3}" type="slidenum">
              <a:rPr lang="en-GB"/>
              <a:pPr>
                <a:defRPr/>
              </a:pPr>
              <a:t>‹#›</a:t>
            </a:fld>
            <a:endParaRPr lang="en-GB"/>
          </a:p>
        </p:txBody>
      </p:sp>
    </p:spTree>
    <p:extLst>
      <p:ext uri="{BB962C8B-B14F-4D97-AF65-F5344CB8AC3E}">
        <p14:creationId xmlns:p14="http://schemas.microsoft.com/office/powerpoint/2010/main" val="1104557080"/>
      </p:ext>
    </p:extLst>
  </p:cSld>
  <p:clrMapOvr>
    <a:masterClrMapping/>
  </p:clrMapOvr>
  <p:transition>
    <p:wipe dir="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PPT-title-image-524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Rectangle 86"/>
          <p:cNvSpPr>
            <a:spLocks noGrp="1" noChangeArrowheads="1"/>
          </p:cNvSpPr>
          <p:nvPr>
            <p:ph type="ctrTitle"/>
          </p:nvPr>
        </p:nvSpPr>
        <p:spPr>
          <a:xfrm>
            <a:off x="2438400" y="1387475"/>
            <a:ext cx="6019800" cy="974725"/>
          </a:xfrm>
        </p:spPr>
        <p:txBody>
          <a:bodyPr/>
          <a:lstStyle>
            <a:lvl1pPr>
              <a:defRPr smtClean="0"/>
            </a:lvl1pPr>
          </a:lstStyle>
          <a:p>
            <a:r>
              <a:rPr lang="en-GB" smtClean="0"/>
              <a:t>Click to edit Master title style</a:t>
            </a:r>
          </a:p>
        </p:txBody>
      </p:sp>
      <p:sp>
        <p:nvSpPr>
          <p:cNvPr id="97285" name="Rectangle 87"/>
          <p:cNvSpPr>
            <a:spLocks noGrp="1" noChangeArrowheads="1"/>
          </p:cNvSpPr>
          <p:nvPr>
            <p:ph type="subTitle" idx="1"/>
          </p:nvPr>
        </p:nvSpPr>
        <p:spPr bwMode="white">
          <a:xfrm>
            <a:off x="2438400" y="2430463"/>
            <a:ext cx="6400800" cy="1912937"/>
          </a:xfrm>
        </p:spPr>
        <p:txBody>
          <a:bodyPr/>
          <a:lstStyle>
            <a:lvl1pPr marL="0" indent="0">
              <a:buFont typeface="Webdings" pitchFamily="18" charset="2"/>
              <a:buNone/>
              <a:defRPr sz="1800" b="1" smtClean="0">
                <a:solidFill>
                  <a:schemeClr val="bg1"/>
                </a:solidFill>
              </a:defRPr>
            </a:lvl1pPr>
          </a:lstStyle>
          <a:p>
            <a:r>
              <a:rPr lang="en-GB" smtClean="0"/>
              <a:t>Click to edit Master subtitle style</a:t>
            </a:r>
          </a:p>
        </p:txBody>
      </p:sp>
      <p:pic>
        <p:nvPicPr>
          <p:cNvPr id="139266" name="Picture 2" descr="http://solutionsx.com/wp-content/uploads/Infor_Channel_Partner_Logo.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3528" y="188639"/>
            <a:ext cx="1296144" cy="535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418749"/>
      </p:ext>
    </p:extLst>
  </p:cSld>
  <p:clrMapOvr>
    <a:masterClrMapping/>
  </p:clrMapOvr>
  <p:transition>
    <p:wipe dir="r"/>
  </p:transition>
  <p:timing>
    <p:tnLst>
      <p:par>
        <p:cTn id="1" dur="indefinite" restart="never" nodeType="tmRoot"/>
      </p:par>
    </p:tnLst>
  </p:timing>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1"/>
          <p:cNvSpPr>
            <a:spLocks noGrp="1"/>
          </p:cNvSpPr>
          <p:nvPr>
            <p:ph type="title"/>
          </p:nvPr>
        </p:nvSpPr>
        <p:spPr>
          <a:xfrm>
            <a:off x="1380744" y="152400"/>
            <a:ext cx="7389813" cy="742949"/>
          </a:xfrm>
          <a:noFill/>
          <a:ln w="9525">
            <a:noFill/>
            <a:round/>
            <a:headEnd/>
            <a:tailEnd/>
          </a:ln>
          <a:effectLst/>
        </p:spPr>
        <p:txBody>
          <a:bodyPr/>
          <a:lstStyle>
            <a:lvl1pPr algn="l" rtl="0" fontAlgn="base">
              <a:lnSpc>
                <a:spcPct val="90000"/>
              </a:lnSpc>
              <a:spcBef>
                <a:spcPct val="0"/>
              </a:spcBef>
              <a:spcAft>
                <a:spcPct val="0"/>
              </a:spcAft>
              <a:defRPr lang="en-US" sz="2400" b="1" cap="none" baseline="0" dirty="0">
                <a:solidFill>
                  <a:schemeClr val="bg1"/>
                </a:solidFill>
                <a:latin typeface="+mj-lt"/>
                <a:ea typeface="+mj-ea"/>
                <a:cs typeface="+mj-cs"/>
              </a:defRPr>
            </a:lvl1pPr>
          </a:lstStyle>
          <a:p>
            <a:r>
              <a:rPr lang="en-US" dirty="0" smtClean="0"/>
              <a:t>Click to edit Master title style</a:t>
            </a:r>
            <a:endParaRPr lang="en-US" dirty="0"/>
          </a:p>
        </p:txBody>
      </p:sp>
      <p:sp>
        <p:nvSpPr>
          <p:cNvPr id="9" name="Rectangle 8"/>
          <p:cNvSpPr>
            <a:spLocks noGrp="1" noChangeArrowheads="1"/>
          </p:cNvSpPr>
          <p:nvPr>
            <p:ph type="sldNum" sz="quarter" idx="11"/>
          </p:nvPr>
        </p:nvSpPr>
        <p:spPr/>
        <p:txBody>
          <a:bodyPr/>
          <a:lstStyle>
            <a:lvl1pPr algn="l">
              <a:defRPr>
                <a:ea typeface="ＭＳ Ｐゴシック" pitchFamily="34" charset="-128"/>
                <a:cs typeface="+mn-cs"/>
              </a:defRPr>
            </a:lvl1pPr>
          </a:lstStyle>
          <a:p>
            <a:pPr>
              <a:defRPr/>
            </a:pPr>
            <a:fld id="{846C812E-2208-4A1D-B9B6-D735FF73A7B0}" type="slidenum">
              <a:rPr lang="en-GB"/>
              <a:pPr>
                <a:defRPr/>
              </a:pPr>
              <a:t>‹#›</a:t>
            </a:fld>
            <a:endParaRPr lang="en-GB"/>
          </a:p>
        </p:txBody>
      </p:sp>
      <p:pic>
        <p:nvPicPr>
          <p:cNvPr id="11" name="Picture 2" descr="http://solutionsx.com/wp-content/uploads/Infor_Channel_Partner_Logo.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1520" y="0"/>
            <a:ext cx="792088" cy="327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243973"/>
      </p:ext>
    </p:extLst>
  </p:cSld>
  <p:clrMapOvr>
    <a:masterClrMapping/>
  </p:clrMapOvr>
  <p:transition>
    <p:wipe dir="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81125" y="152400"/>
            <a:ext cx="7608888" cy="742950"/>
          </a:xfrm>
        </p:spPr>
        <p:txBody>
          <a:bodyPr/>
          <a:lstStyle/>
          <a:p>
            <a:r>
              <a:rPr lang="en-US" smtClean="0"/>
              <a:t>Click to edit Master title style</a:t>
            </a:r>
            <a:endParaRPr lang="hr-HR"/>
          </a:p>
        </p:txBody>
      </p:sp>
      <p:sp>
        <p:nvSpPr>
          <p:cNvPr id="3" name="Content Placeholder 2"/>
          <p:cNvSpPr>
            <a:spLocks noGrp="1"/>
          </p:cNvSpPr>
          <p:nvPr>
            <p:ph idx="1"/>
          </p:nvPr>
        </p:nvSpPr>
        <p:spPr>
          <a:xfrm>
            <a:off x="1028700" y="1371600"/>
            <a:ext cx="781685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6" name="Rectangle 5"/>
          <p:cNvSpPr>
            <a:spLocks noGrp="1" noChangeArrowheads="1"/>
          </p:cNvSpPr>
          <p:nvPr>
            <p:ph type="sldNum" sz="quarter" idx="11"/>
          </p:nvPr>
        </p:nvSpPr>
        <p:spPr/>
        <p:txBody>
          <a:bodyPr/>
          <a:lstStyle>
            <a:lvl1pPr algn="l">
              <a:defRPr>
                <a:ea typeface="ＭＳ Ｐゴシック" pitchFamily="34" charset="-128"/>
                <a:cs typeface="+mn-cs"/>
              </a:defRPr>
            </a:lvl1pPr>
          </a:lstStyle>
          <a:p>
            <a:pPr>
              <a:defRPr/>
            </a:pPr>
            <a:fld id="{17003D59-07D9-4101-ACD4-796E55A1424F}" type="slidenum">
              <a:rPr lang="en-GB"/>
              <a:pPr>
                <a:defRPr/>
              </a:pPr>
              <a:t>‹#›</a:t>
            </a:fld>
            <a:endParaRPr lang="en-GB"/>
          </a:p>
        </p:txBody>
      </p:sp>
      <p:pic>
        <p:nvPicPr>
          <p:cNvPr id="7" name="Picture 2" descr="http://solutionsx.com/wp-content/uploads/Infor_Channel_Partner_Logo.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1520" y="0"/>
            <a:ext cx="792088" cy="327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617153"/>
      </p:ext>
    </p:extLst>
  </p:cSld>
  <p:clrMapOvr>
    <a:masterClrMapping/>
  </p:clrMapOvr>
  <p:transition>
    <p:wipe dir="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81125" y="152400"/>
            <a:ext cx="7608888" cy="742950"/>
          </a:xfrm>
        </p:spPr>
        <p:txBody>
          <a:bodyPr/>
          <a:lstStyle/>
          <a:p>
            <a:r>
              <a:rPr lang="en-US" smtClean="0"/>
              <a:t>Click to edit Master title style</a:t>
            </a:r>
            <a:endParaRPr lang="hr-HR"/>
          </a:p>
        </p:txBody>
      </p:sp>
      <p:sp>
        <p:nvSpPr>
          <p:cNvPr id="5" name="Rectangle 4"/>
          <p:cNvSpPr>
            <a:spLocks noGrp="1" noChangeArrowheads="1"/>
          </p:cNvSpPr>
          <p:nvPr>
            <p:ph type="sldNum" sz="quarter" idx="11"/>
          </p:nvPr>
        </p:nvSpPr>
        <p:spPr/>
        <p:txBody>
          <a:bodyPr/>
          <a:lstStyle>
            <a:lvl1pPr algn="l">
              <a:defRPr>
                <a:ea typeface="ＭＳ Ｐゴシック" pitchFamily="34" charset="-128"/>
                <a:cs typeface="+mn-cs"/>
              </a:defRPr>
            </a:lvl1pPr>
          </a:lstStyle>
          <a:p>
            <a:pPr>
              <a:defRPr/>
            </a:pPr>
            <a:fld id="{DE5FE824-A0D7-4897-A62B-14B9CFA86C34}" type="slidenum">
              <a:rPr lang="en-GB"/>
              <a:pPr>
                <a:defRPr/>
              </a:pPr>
              <a:t>‹#›</a:t>
            </a:fld>
            <a:endParaRPr lang="en-GB"/>
          </a:p>
        </p:txBody>
      </p:sp>
      <p:pic>
        <p:nvPicPr>
          <p:cNvPr id="6" name="Picture 2" descr="http://solutionsx.com/wp-content/uploads/Infor_Channel_Partner_Logo.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1520" y="0"/>
            <a:ext cx="792088" cy="327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411298"/>
      </p:ext>
    </p:extLst>
  </p:cSld>
  <p:clrMapOvr>
    <a:masterClrMapping/>
  </p:clrMapOvr>
  <p:transition>
    <p:wipe dir="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3"/>
          <p:cNvSpPr>
            <a:spLocks noGrp="1" noChangeArrowheads="1"/>
          </p:cNvSpPr>
          <p:nvPr>
            <p:ph type="sldNum" sz="quarter" idx="11"/>
          </p:nvPr>
        </p:nvSpPr>
        <p:spPr/>
        <p:txBody>
          <a:bodyPr/>
          <a:lstStyle>
            <a:lvl1pPr algn="l">
              <a:defRPr>
                <a:ea typeface="ＭＳ Ｐゴシック" pitchFamily="34" charset="-128"/>
                <a:cs typeface="+mn-cs"/>
              </a:defRPr>
            </a:lvl1pPr>
          </a:lstStyle>
          <a:p>
            <a:pPr>
              <a:defRPr/>
            </a:pPr>
            <a:fld id="{E64F6516-61C5-46BE-8EE2-3B78E536F9F3}" type="slidenum">
              <a:rPr lang="en-GB"/>
              <a:pPr>
                <a:defRPr/>
              </a:pPr>
              <a:t>‹#›</a:t>
            </a:fld>
            <a:endParaRPr lang="en-GB"/>
          </a:p>
        </p:txBody>
      </p:sp>
      <p:pic>
        <p:nvPicPr>
          <p:cNvPr id="5" name="Picture 2" descr="http://solutionsx.com/wp-content/uploads/Infor_Channel_Partner_Logo.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1520" y="0"/>
            <a:ext cx="792088" cy="327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616426"/>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PPT-title-image-524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Rectangle 86"/>
          <p:cNvSpPr>
            <a:spLocks noGrp="1" noChangeArrowheads="1"/>
          </p:cNvSpPr>
          <p:nvPr>
            <p:ph type="ctrTitle"/>
          </p:nvPr>
        </p:nvSpPr>
        <p:spPr>
          <a:xfrm>
            <a:off x="2438400" y="1387475"/>
            <a:ext cx="6019800" cy="974725"/>
          </a:xfrm>
        </p:spPr>
        <p:txBody>
          <a:bodyPr/>
          <a:lstStyle>
            <a:lvl1pPr>
              <a:defRPr smtClean="0"/>
            </a:lvl1pPr>
          </a:lstStyle>
          <a:p>
            <a:r>
              <a:rPr lang="en-GB" smtClean="0"/>
              <a:t>Click to edit Master title style</a:t>
            </a:r>
          </a:p>
        </p:txBody>
      </p:sp>
      <p:sp>
        <p:nvSpPr>
          <p:cNvPr id="97285" name="Rectangle 87"/>
          <p:cNvSpPr>
            <a:spLocks noGrp="1" noChangeArrowheads="1"/>
          </p:cNvSpPr>
          <p:nvPr>
            <p:ph type="subTitle" idx="1"/>
          </p:nvPr>
        </p:nvSpPr>
        <p:spPr bwMode="white">
          <a:xfrm>
            <a:off x="2438400" y="2430463"/>
            <a:ext cx="6400800" cy="1912937"/>
          </a:xfrm>
        </p:spPr>
        <p:txBody>
          <a:bodyPr/>
          <a:lstStyle>
            <a:lvl1pPr marL="0" indent="0">
              <a:buFont typeface="Webdings" pitchFamily="18" charset="2"/>
              <a:buNone/>
              <a:defRPr sz="1800" b="1" smtClean="0">
                <a:solidFill>
                  <a:schemeClr val="bg1"/>
                </a:solidFill>
              </a:defRPr>
            </a:lvl1pPr>
          </a:lstStyle>
          <a:p>
            <a:r>
              <a:rPr lang="en-GB" smtClean="0"/>
              <a:t>Click to edit Master subtitle style</a:t>
            </a:r>
          </a:p>
        </p:txBody>
      </p:sp>
      <p:pic>
        <p:nvPicPr>
          <p:cNvPr id="9" name="Picture 2" descr="http://solutionsx.com/wp-content/uploads/Infor_Channel_Partner_Logo.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5535" y="327335"/>
            <a:ext cx="1232595" cy="509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825452"/>
      </p:ext>
    </p:extLst>
  </p:cSld>
  <p:clrMapOvr>
    <a:masterClrMapping/>
  </p:clrMapOvr>
  <p:transition>
    <p:wipe dir="r"/>
  </p:transition>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1"/>
          <p:cNvSpPr>
            <a:spLocks noGrp="1"/>
          </p:cNvSpPr>
          <p:nvPr>
            <p:ph type="title"/>
          </p:nvPr>
        </p:nvSpPr>
        <p:spPr>
          <a:xfrm>
            <a:off x="1380744" y="152400"/>
            <a:ext cx="7389813" cy="742949"/>
          </a:xfrm>
          <a:noFill/>
          <a:ln w="9525">
            <a:noFill/>
            <a:round/>
            <a:headEnd/>
            <a:tailEnd/>
          </a:ln>
          <a:effectLst/>
        </p:spPr>
        <p:txBody>
          <a:bodyPr/>
          <a:lstStyle>
            <a:lvl1pPr algn="l" rtl="0" fontAlgn="base">
              <a:lnSpc>
                <a:spcPct val="90000"/>
              </a:lnSpc>
              <a:spcBef>
                <a:spcPct val="0"/>
              </a:spcBef>
              <a:spcAft>
                <a:spcPct val="0"/>
              </a:spcAft>
              <a:defRPr lang="en-US" sz="2400" b="1" cap="none" baseline="0" dirty="0">
                <a:solidFill>
                  <a:schemeClr val="bg1"/>
                </a:solidFill>
                <a:latin typeface="+mj-lt"/>
                <a:ea typeface="+mj-ea"/>
                <a:cs typeface="+mj-cs"/>
              </a:defRPr>
            </a:lvl1pPr>
          </a:lstStyle>
          <a:p>
            <a:r>
              <a:rPr lang="en-US" dirty="0" smtClean="0"/>
              <a:t>Click to edit Master title style</a:t>
            </a:r>
            <a:endParaRPr lang="en-US" dirty="0"/>
          </a:p>
        </p:txBody>
      </p:sp>
      <p:sp>
        <p:nvSpPr>
          <p:cNvPr id="8" name="Rectangle 7"/>
          <p:cNvSpPr>
            <a:spLocks noGrp="1" noChangeArrowheads="1"/>
          </p:cNvSpPr>
          <p:nvPr>
            <p:ph type="sldNum" sz="quarter" idx="11"/>
          </p:nvPr>
        </p:nvSpPr>
        <p:spPr/>
        <p:txBody>
          <a:bodyPr/>
          <a:lstStyle>
            <a:lvl1pPr algn="l">
              <a:defRPr>
                <a:ea typeface="ＭＳ Ｐゴシック" pitchFamily="34" charset="-128"/>
                <a:cs typeface="+mn-cs"/>
              </a:defRPr>
            </a:lvl1pPr>
          </a:lstStyle>
          <a:p>
            <a:pPr>
              <a:defRPr/>
            </a:pPr>
            <a:fld id="{2CCC28A6-55E9-425F-A152-5B8CBE150D58}" type="slidenum">
              <a:rPr lang="en-GB"/>
              <a:pPr>
                <a:defRPr/>
              </a:pPr>
              <a:t>‹#›</a:t>
            </a:fld>
            <a:endParaRPr lang="en-GB"/>
          </a:p>
        </p:txBody>
      </p:sp>
    </p:spTree>
    <p:extLst>
      <p:ext uri="{BB962C8B-B14F-4D97-AF65-F5344CB8AC3E}">
        <p14:creationId xmlns:p14="http://schemas.microsoft.com/office/powerpoint/2010/main" val="4249511302"/>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81125" y="152400"/>
            <a:ext cx="7608888" cy="742950"/>
          </a:xfrm>
        </p:spPr>
        <p:txBody>
          <a:bodyPr/>
          <a:lstStyle/>
          <a:p>
            <a:r>
              <a:rPr lang="en-US" smtClean="0"/>
              <a:t>Click to edit Master title style</a:t>
            </a:r>
            <a:endParaRPr lang="hr-HR"/>
          </a:p>
        </p:txBody>
      </p:sp>
      <p:sp>
        <p:nvSpPr>
          <p:cNvPr id="3" name="Content Placeholder 2"/>
          <p:cNvSpPr>
            <a:spLocks noGrp="1"/>
          </p:cNvSpPr>
          <p:nvPr>
            <p:ph idx="1"/>
          </p:nvPr>
        </p:nvSpPr>
        <p:spPr>
          <a:xfrm>
            <a:off x="1028700" y="1371600"/>
            <a:ext cx="781685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Rectangle 4"/>
          <p:cNvSpPr>
            <a:spLocks noGrp="1" noChangeArrowheads="1"/>
          </p:cNvSpPr>
          <p:nvPr>
            <p:ph type="sldNum" sz="quarter" idx="11"/>
          </p:nvPr>
        </p:nvSpPr>
        <p:spPr/>
        <p:txBody>
          <a:bodyPr/>
          <a:lstStyle>
            <a:lvl1pPr algn="l">
              <a:defRPr>
                <a:ea typeface="ＭＳ Ｐゴシック" pitchFamily="34" charset="-128"/>
                <a:cs typeface="+mn-cs"/>
              </a:defRPr>
            </a:lvl1pPr>
          </a:lstStyle>
          <a:p>
            <a:pPr>
              <a:defRPr/>
            </a:pPr>
            <a:fld id="{CB71ED83-116F-433C-82AF-3DDD02540716}" type="slidenum">
              <a:rPr lang="en-GB"/>
              <a:pPr>
                <a:defRPr/>
              </a:pPr>
              <a:t>‹#›</a:t>
            </a:fld>
            <a:endParaRPr lang="en-GB"/>
          </a:p>
        </p:txBody>
      </p:sp>
    </p:spTree>
    <p:extLst>
      <p:ext uri="{BB962C8B-B14F-4D97-AF65-F5344CB8AC3E}">
        <p14:creationId xmlns:p14="http://schemas.microsoft.com/office/powerpoint/2010/main" val="2300498905"/>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9" descr="PPT-header-main-bullets-1024-clea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PPT-BKGD-FOOTER-whit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411913"/>
            <a:ext cx="91440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80744" y="152400"/>
            <a:ext cx="7389813" cy="742949"/>
          </a:xfrm>
        </p:spPr>
        <p:txBody>
          <a:bodyPr/>
          <a:lstStyle>
            <a:lvl1pPr>
              <a:defRPr cap="none" baseline="0">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1028700" y="1371599"/>
            <a:ext cx="7834313" cy="4989513"/>
          </a:xfrm>
        </p:spPr>
        <p:txBody>
          <a:bodyPr/>
          <a:lstStyle>
            <a:lvl1pPr marL="342900" indent="-342900">
              <a:lnSpc>
                <a:spcPct val="85000"/>
              </a:lnSpc>
              <a:spcBef>
                <a:spcPts val="1200"/>
              </a:spcBef>
              <a:buFont typeface="Webdings" pitchFamily="18" charset="2"/>
              <a:buChar char="4"/>
              <a:defRPr/>
            </a:lvl1pPr>
            <a:lvl2pPr marL="571500" indent="-282575">
              <a:lnSpc>
                <a:spcPct val="85000"/>
              </a:lnSpc>
              <a:spcBef>
                <a:spcPts val="600"/>
              </a:spcBef>
              <a:buFont typeface="Webdings" pitchFamily="18" charset="2"/>
              <a:buChar char="4"/>
              <a:defRPr/>
            </a:lvl2pPr>
            <a:lvl3pPr marL="857250" indent="-231775">
              <a:buFont typeface="Webdings" pitchFamily="18" charset="2"/>
              <a:buChar char="4"/>
              <a:defRPr/>
            </a:lvl3pPr>
            <a:lvl4pPr>
              <a:buFont typeface="Webdings" pitchFamily="18" charset="2"/>
              <a:buChar char="4"/>
              <a:defRPr/>
            </a:lvl4pPr>
            <a:lvl5pPr>
              <a:buFont typeface="Webdings"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11"/>
          <p:cNvSpPr>
            <a:spLocks noGrp="1"/>
          </p:cNvSpPr>
          <p:nvPr>
            <p:ph type="sldNum" sz="quarter" idx="10"/>
          </p:nvPr>
        </p:nvSpPr>
        <p:spPr/>
        <p:txBody>
          <a:bodyPr/>
          <a:lstStyle>
            <a:lvl1pPr algn="ctr">
              <a:defRPr sz="900">
                <a:solidFill>
                  <a:schemeClr val="bg2"/>
                </a:solidFill>
              </a:defRPr>
            </a:lvl1pPr>
          </a:lstStyle>
          <a:p>
            <a:pPr>
              <a:defRPr/>
            </a:pPr>
            <a:fld id="{3C1B9066-6A3B-4986-B09E-6C4F8016716B}" type="slidenum">
              <a:rPr lang="en-US"/>
              <a:pPr>
                <a:defRPr/>
              </a:pPr>
              <a:t>‹#›</a:t>
            </a:fld>
            <a:endParaRPr lang="en-US"/>
          </a:p>
        </p:txBody>
      </p:sp>
      <p:pic>
        <p:nvPicPr>
          <p:cNvPr id="10" name="Picture 2" descr="http://solutionsx.com/wp-content/uploads/Infor_Channel_Partner_Logo.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51520" y="0"/>
            <a:ext cx="792088" cy="327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788439"/>
      </p:ext>
    </p:extLst>
  </p:cSld>
  <p:clrMapOvr>
    <a:masterClrMapping/>
  </p:clrMapOvr>
  <p:transition>
    <p:wipe dir="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81125" y="152400"/>
            <a:ext cx="7608888" cy="742950"/>
          </a:xfrm>
        </p:spPr>
        <p:txBody>
          <a:bodyPr/>
          <a:lstStyle/>
          <a:p>
            <a:r>
              <a:rPr lang="en-US" smtClean="0"/>
              <a:t>Click to edit Master title style</a:t>
            </a:r>
            <a:endParaRPr lang="hr-HR"/>
          </a:p>
        </p:txBody>
      </p:sp>
      <p:sp>
        <p:nvSpPr>
          <p:cNvPr id="4" name="Rectangle 3"/>
          <p:cNvSpPr>
            <a:spLocks noGrp="1" noChangeArrowheads="1"/>
          </p:cNvSpPr>
          <p:nvPr>
            <p:ph type="sldNum" sz="quarter" idx="11"/>
          </p:nvPr>
        </p:nvSpPr>
        <p:spPr/>
        <p:txBody>
          <a:bodyPr/>
          <a:lstStyle>
            <a:lvl1pPr algn="l">
              <a:defRPr>
                <a:ea typeface="ＭＳ Ｐゴシック" pitchFamily="34" charset="-128"/>
                <a:cs typeface="+mn-cs"/>
              </a:defRPr>
            </a:lvl1pPr>
          </a:lstStyle>
          <a:p>
            <a:pPr>
              <a:defRPr/>
            </a:pPr>
            <a:fld id="{22ED2B6B-4B99-4CB6-848B-FF40FB6598F8}" type="slidenum">
              <a:rPr lang="en-GB"/>
              <a:pPr>
                <a:defRPr/>
              </a:pPr>
              <a:t>‹#›</a:t>
            </a:fld>
            <a:endParaRPr lang="en-GB"/>
          </a:p>
        </p:txBody>
      </p:sp>
    </p:spTree>
    <p:extLst>
      <p:ext uri="{BB962C8B-B14F-4D97-AF65-F5344CB8AC3E}">
        <p14:creationId xmlns:p14="http://schemas.microsoft.com/office/powerpoint/2010/main" val="684816298"/>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2"/>
          <p:cNvSpPr>
            <a:spLocks noGrp="1" noChangeArrowheads="1"/>
          </p:cNvSpPr>
          <p:nvPr>
            <p:ph type="sldNum" sz="quarter" idx="11"/>
          </p:nvPr>
        </p:nvSpPr>
        <p:spPr/>
        <p:txBody>
          <a:bodyPr/>
          <a:lstStyle>
            <a:lvl1pPr algn="l">
              <a:defRPr>
                <a:ea typeface="ＭＳ Ｐゴシック" pitchFamily="34" charset="-128"/>
                <a:cs typeface="+mn-cs"/>
              </a:defRPr>
            </a:lvl1pPr>
          </a:lstStyle>
          <a:p>
            <a:pPr>
              <a:defRPr/>
            </a:pPr>
            <a:fld id="{3A161D46-040C-402D-B380-10601720B8B9}" type="slidenum">
              <a:rPr lang="en-GB"/>
              <a:pPr>
                <a:defRPr/>
              </a:pPr>
              <a:t>‹#›</a:t>
            </a:fld>
            <a:endParaRPr lang="en-GB"/>
          </a:p>
        </p:txBody>
      </p:sp>
    </p:spTree>
    <p:extLst>
      <p:ext uri="{BB962C8B-B14F-4D97-AF65-F5344CB8AC3E}">
        <p14:creationId xmlns:p14="http://schemas.microsoft.com/office/powerpoint/2010/main" val="1923056424"/>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PPT-title-image-524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Rectangle 86"/>
          <p:cNvSpPr>
            <a:spLocks noGrp="1" noChangeArrowheads="1"/>
          </p:cNvSpPr>
          <p:nvPr>
            <p:ph type="ctrTitle"/>
          </p:nvPr>
        </p:nvSpPr>
        <p:spPr>
          <a:xfrm>
            <a:off x="2438400" y="1387475"/>
            <a:ext cx="6019800" cy="974725"/>
          </a:xfrm>
        </p:spPr>
        <p:txBody>
          <a:bodyPr/>
          <a:lstStyle>
            <a:lvl1pPr>
              <a:defRPr smtClean="0"/>
            </a:lvl1pPr>
          </a:lstStyle>
          <a:p>
            <a:r>
              <a:rPr lang="en-GB" smtClean="0"/>
              <a:t>Click to edit Master title style</a:t>
            </a:r>
          </a:p>
        </p:txBody>
      </p:sp>
      <p:sp>
        <p:nvSpPr>
          <p:cNvPr id="97285" name="Rectangle 87"/>
          <p:cNvSpPr>
            <a:spLocks noGrp="1" noChangeArrowheads="1"/>
          </p:cNvSpPr>
          <p:nvPr>
            <p:ph type="subTitle" idx="1"/>
          </p:nvPr>
        </p:nvSpPr>
        <p:spPr bwMode="white">
          <a:xfrm>
            <a:off x="2438400" y="2430463"/>
            <a:ext cx="6400800" cy="1912937"/>
          </a:xfrm>
        </p:spPr>
        <p:txBody>
          <a:bodyPr/>
          <a:lstStyle>
            <a:lvl1pPr marL="0" indent="0">
              <a:buFont typeface="Webdings" pitchFamily="18" charset="2"/>
              <a:buNone/>
              <a:defRPr sz="1800" b="1" smtClean="0">
                <a:solidFill>
                  <a:schemeClr val="bg1"/>
                </a:solidFill>
              </a:defRPr>
            </a:lvl1pPr>
          </a:lstStyle>
          <a:p>
            <a:r>
              <a:rPr lang="en-GB" smtClean="0"/>
              <a:t>Click to edit Master subtitle style</a:t>
            </a:r>
          </a:p>
        </p:txBody>
      </p:sp>
      <p:pic>
        <p:nvPicPr>
          <p:cNvPr id="7" name="Picture 2" descr="http://solutionsx.com/wp-content/uploads/Infor_Channel_Partner_Logo.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5536" y="300502"/>
            <a:ext cx="1296144" cy="535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812644"/>
      </p:ext>
    </p:extLst>
  </p:cSld>
  <p:clrMapOvr>
    <a:masterClrMapping/>
  </p:clrMapOvr>
  <p:transition>
    <p:wipe dir="r"/>
  </p:transition>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1"/>
          <p:cNvSpPr>
            <a:spLocks noGrp="1"/>
          </p:cNvSpPr>
          <p:nvPr>
            <p:ph type="title"/>
          </p:nvPr>
        </p:nvSpPr>
        <p:spPr>
          <a:xfrm>
            <a:off x="1380744" y="152400"/>
            <a:ext cx="7389813" cy="742949"/>
          </a:xfrm>
          <a:noFill/>
          <a:ln w="9525">
            <a:noFill/>
            <a:round/>
            <a:headEnd/>
            <a:tailEnd/>
          </a:ln>
          <a:effectLst/>
        </p:spPr>
        <p:txBody>
          <a:bodyPr/>
          <a:lstStyle>
            <a:lvl1pPr algn="l" rtl="0" fontAlgn="base">
              <a:lnSpc>
                <a:spcPct val="90000"/>
              </a:lnSpc>
              <a:spcBef>
                <a:spcPct val="0"/>
              </a:spcBef>
              <a:spcAft>
                <a:spcPct val="0"/>
              </a:spcAft>
              <a:defRPr lang="en-US" sz="2400" b="1" cap="none" baseline="0" dirty="0">
                <a:solidFill>
                  <a:schemeClr val="bg1"/>
                </a:solidFill>
                <a:latin typeface="+mj-lt"/>
                <a:ea typeface="+mj-ea"/>
                <a:cs typeface="+mj-cs"/>
              </a:defRPr>
            </a:lvl1pPr>
          </a:lstStyle>
          <a:p>
            <a:r>
              <a:rPr lang="en-US" dirty="0" smtClean="0"/>
              <a:t>Click to edit Master title style</a:t>
            </a:r>
            <a:endParaRPr lang="en-US" dirty="0"/>
          </a:p>
        </p:txBody>
      </p:sp>
      <p:sp>
        <p:nvSpPr>
          <p:cNvPr id="8" name="Rectangle 7"/>
          <p:cNvSpPr>
            <a:spLocks noGrp="1" noChangeArrowheads="1"/>
          </p:cNvSpPr>
          <p:nvPr>
            <p:ph type="sldNum" sz="quarter" idx="11"/>
          </p:nvPr>
        </p:nvSpPr>
        <p:spPr/>
        <p:txBody>
          <a:bodyPr/>
          <a:lstStyle>
            <a:lvl1pPr algn="l">
              <a:defRPr>
                <a:ea typeface="ＭＳ Ｐゴシック" pitchFamily="34" charset="-128"/>
                <a:cs typeface="+mn-cs"/>
              </a:defRPr>
            </a:lvl1pPr>
          </a:lstStyle>
          <a:p>
            <a:pPr>
              <a:defRPr/>
            </a:pPr>
            <a:fld id="{E577498E-AFCC-4D6D-9169-77F047736A24}" type="slidenum">
              <a:rPr lang="en-GB"/>
              <a:pPr>
                <a:defRPr/>
              </a:pPr>
              <a:t>‹#›</a:t>
            </a:fld>
            <a:endParaRPr lang="en-GB"/>
          </a:p>
        </p:txBody>
      </p:sp>
      <p:pic>
        <p:nvPicPr>
          <p:cNvPr id="9" name="Picture 2" descr="http://solutionsx.com/wp-content/uploads/Infor_Channel_Partner_Logo.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1520" y="0"/>
            <a:ext cx="792088" cy="327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824539"/>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81125" y="152400"/>
            <a:ext cx="7608888" cy="742950"/>
          </a:xfrm>
        </p:spPr>
        <p:txBody>
          <a:bodyPr/>
          <a:lstStyle/>
          <a:p>
            <a:r>
              <a:rPr lang="en-US" smtClean="0"/>
              <a:t>Click to edit Master title style</a:t>
            </a:r>
            <a:endParaRPr lang="hr-HR"/>
          </a:p>
        </p:txBody>
      </p:sp>
      <p:sp>
        <p:nvSpPr>
          <p:cNvPr id="3" name="Content Placeholder 2"/>
          <p:cNvSpPr>
            <a:spLocks noGrp="1"/>
          </p:cNvSpPr>
          <p:nvPr>
            <p:ph idx="1"/>
          </p:nvPr>
        </p:nvSpPr>
        <p:spPr>
          <a:xfrm>
            <a:off x="1028700" y="1371600"/>
            <a:ext cx="781685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Rectangle 4"/>
          <p:cNvSpPr>
            <a:spLocks noGrp="1" noChangeArrowheads="1"/>
          </p:cNvSpPr>
          <p:nvPr>
            <p:ph type="sldNum" sz="quarter" idx="11"/>
          </p:nvPr>
        </p:nvSpPr>
        <p:spPr/>
        <p:txBody>
          <a:bodyPr/>
          <a:lstStyle>
            <a:lvl1pPr algn="l">
              <a:defRPr>
                <a:ea typeface="ＭＳ Ｐゴシック" pitchFamily="34" charset="-128"/>
                <a:cs typeface="+mn-cs"/>
              </a:defRPr>
            </a:lvl1pPr>
          </a:lstStyle>
          <a:p>
            <a:pPr>
              <a:defRPr/>
            </a:pPr>
            <a:fld id="{601384AF-21E6-403F-B9CF-D9C880F96308}" type="slidenum">
              <a:rPr lang="en-GB"/>
              <a:pPr>
                <a:defRPr/>
              </a:pPr>
              <a:t>‹#›</a:t>
            </a:fld>
            <a:endParaRPr lang="en-GB"/>
          </a:p>
        </p:txBody>
      </p:sp>
      <p:pic>
        <p:nvPicPr>
          <p:cNvPr id="6" name="Picture 2" descr="http://solutionsx.com/wp-content/uploads/Infor_Channel_Partner_Logo.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1520" y="0"/>
            <a:ext cx="792088" cy="327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608868"/>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81125" y="152400"/>
            <a:ext cx="7608888" cy="742950"/>
          </a:xfrm>
        </p:spPr>
        <p:txBody>
          <a:bodyPr/>
          <a:lstStyle/>
          <a:p>
            <a:r>
              <a:rPr lang="en-US" smtClean="0"/>
              <a:t>Click to edit Master title style</a:t>
            </a:r>
            <a:endParaRPr lang="hr-HR"/>
          </a:p>
        </p:txBody>
      </p:sp>
      <p:sp>
        <p:nvSpPr>
          <p:cNvPr id="4" name="Rectangle 3"/>
          <p:cNvSpPr>
            <a:spLocks noGrp="1" noChangeArrowheads="1"/>
          </p:cNvSpPr>
          <p:nvPr>
            <p:ph type="sldNum" sz="quarter" idx="11"/>
          </p:nvPr>
        </p:nvSpPr>
        <p:spPr/>
        <p:txBody>
          <a:bodyPr/>
          <a:lstStyle>
            <a:lvl1pPr algn="l">
              <a:defRPr>
                <a:ea typeface="ＭＳ Ｐゴシック" pitchFamily="34" charset="-128"/>
                <a:cs typeface="+mn-cs"/>
              </a:defRPr>
            </a:lvl1pPr>
          </a:lstStyle>
          <a:p>
            <a:pPr>
              <a:defRPr/>
            </a:pPr>
            <a:fld id="{3B94D74C-8B02-46C5-B975-2E4C2A87C88B}" type="slidenum">
              <a:rPr lang="en-GB"/>
              <a:pPr>
                <a:defRPr/>
              </a:pPr>
              <a:t>‹#›</a:t>
            </a:fld>
            <a:endParaRPr lang="en-GB"/>
          </a:p>
        </p:txBody>
      </p:sp>
      <p:pic>
        <p:nvPicPr>
          <p:cNvPr id="5" name="Picture 2" descr="http://solutionsx.com/wp-content/uploads/Infor_Channel_Partner_Logo.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1520" y="0"/>
            <a:ext cx="792088" cy="327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837148"/>
      </p:ext>
    </p:extLst>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2"/>
          <p:cNvSpPr>
            <a:spLocks noGrp="1" noChangeArrowheads="1"/>
          </p:cNvSpPr>
          <p:nvPr>
            <p:ph type="sldNum" sz="quarter" idx="11"/>
          </p:nvPr>
        </p:nvSpPr>
        <p:spPr/>
        <p:txBody>
          <a:bodyPr/>
          <a:lstStyle>
            <a:lvl1pPr algn="l">
              <a:defRPr>
                <a:ea typeface="ＭＳ Ｐゴシック" pitchFamily="34" charset="-128"/>
                <a:cs typeface="+mn-cs"/>
              </a:defRPr>
            </a:lvl1pPr>
          </a:lstStyle>
          <a:p>
            <a:pPr>
              <a:defRPr/>
            </a:pPr>
            <a:fld id="{C3055763-CE1C-4F52-9274-733119730000}" type="slidenum">
              <a:rPr lang="en-GB"/>
              <a:pPr>
                <a:defRPr/>
              </a:pPr>
              <a:t>‹#›</a:t>
            </a:fld>
            <a:endParaRPr lang="en-GB"/>
          </a:p>
        </p:txBody>
      </p:sp>
      <p:pic>
        <p:nvPicPr>
          <p:cNvPr id="4" name="Picture 2" descr="http://solutionsx.com/wp-content/uploads/Infor_Channel_Partner_Logo.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1520" y="0"/>
            <a:ext cx="792088" cy="327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349637"/>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1"/>
          <p:cNvSpPr>
            <a:spLocks noGrp="1"/>
          </p:cNvSpPr>
          <p:nvPr>
            <p:ph type="title"/>
          </p:nvPr>
        </p:nvSpPr>
        <p:spPr>
          <a:xfrm>
            <a:off x="1380744" y="152400"/>
            <a:ext cx="7389813" cy="742949"/>
          </a:xfrm>
          <a:noFill/>
          <a:ln w="9525">
            <a:noFill/>
            <a:round/>
            <a:headEnd/>
            <a:tailEnd/>
          </a:ln>
          <a:effectLst/>
        </p:spPr>
        <p:txBody>
          <a:bodyPr/>
          <a:lstStyle>
            <a:lvl1pPr algn="l" rtl="0" fontAlgn="base">
              <a:lnSpc>
                <a:spcPct val="90000"/>
              </a:lnSpc>
              <a:spcBef>
                <a:spcPct val="0"/>
              </a:spcBef>
              <a:spcAft>
                <a:spcPct val="0"/>
              </a:spcAft>
              <a:defRPr lang="en-US" sz="2400" b="1" cap="none" baseline="0" dirty="0">
                <a:solidFill>
                  <a:schemeClr val="bg1"/>
                </a:solidFill>
                <a:latin typeface="+mj-lt"/>
                <a:ea typeface="+mj-ea"/>
                <a:cs typeface="+mj-cs"/>
              </a:defRPr>
            </a:lvl1pPr>
          </a:lstStyle>
          <a:p>
            <a:r>
              <a:rPr lang="en-US" dirty="0" smtClean="0"/>
              <a:t>Click to edit Master title style</a:t>
            </a:r>
            <a:endParaRPr lang="en-US" dirty="0"/>
          </a:p>
        </p:txBody>
      </p:sp>
      <p:sp>
        <p:nvSpPr>
          <p:cNvPr id="7" name="Slide Number Placeholder 11"/>
          <p:cNvSpPr>
            <a:spLocks noGrp="1"/>
          </p:cNvSpPr>
          <p:nvPr>
            <p:ph type="sldNum" sz="quarter" idx="10"/>
          </p:nvPr>
        </p:nvSpPr>
        <p:spPr/>
        <p:txBody>
          <a:bodyPr/>
          <a:lstStyle>
            <a:lvl1pPr>
              <a:defRPr/>
            </a:lvl1pPr>
          </a:lstStyle>
          <a:p>
            <a:pPr>
              <a:defRPr/>
            </a:pPr>
            <a:fld id="{02563AB2-611D-4904-A5D0-ADB38C86A175}" type="slidenum">
              <a:rPr lang="en-US"/>
              <a:pPr>
                <a:defRPr/>
              </a:pPr>
              <a:t>‹#›</a:t>
            </a:fld>
            <a:endParaRPr lang="en-US"/>
          </a:p>
        </p:txBody>
      </p:sp>
    </p:spTree>
    <p:extLst>
      <p:ext uri="{BB962C8B-B14F-4D97-AF65-F5344CB8AC3E}">
        <p14:creationId xmlns:p14="http://schemas.microsoft.com/office/powerpoint/2010/main" val="1923417069"/>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9" descr="PPT-header-main-bullets-1024-clea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PPT-BKGD-FOOTER-whit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411913"/>
            <a:ext cx="91440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5"/>
          <p:cNvSpPr>
            <a:spLocks noChangeArrowheads="1"/>
          </p:cNvSpPr>
          <p:nvPr userDrawn="1"/>
        </p:nvSpPr>
        <p:spPr bwMode="auto">
          <a:xfrm>
            <a:off x="0" y="6248400"/>
            <a:ext cx="9144000" cy="609600"/>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p>
            <a:pPr algn="ctr" eaLnBrk="0" hangingPunct="0"/>
            <a:endParaRPr lang="sr-Latn-RS"/>
          </a:p>
        </p:txBody>
      </p:sp>
      <p:pic>
        <p:nvPicPr>
          <p:cNvPr id="8" name="Picture 14" descr="PPT-subsection-divider.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07733" y="1524000"/>
            <a:ext cx="5850467" cy="1600200"/>
          </a:xfrm>
        </p:spPr>
        <p:txBody>
          <a:bodyPr/>
          <a:lstStyle>
            <a:lvl1pPr algn="l">
              <a:defRPr sz="24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2607733" y="3659299"/>
            <a:ext cx="5850467" cy="607901"/>
          </a:xfrm>
        </p:spPr>
        <p:txBody>
          <a:bodyPr/>
          <a:lstStyle>
            <a:lvl1pPr marL="0" indent="0">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10" name="Slide Number Placeholder 11"/>
          <p:cNvSpPr>
            <a:spLocks noGrp="1"/>
          </p:cNvSpPr>
          <p:nvPr>
            <p:ph type="sldNum" sz="quarter" idx="10"/>
          </p:nvPr>
        </p:nvSpPr>
        <p:spPr/>
        <p:txBody>
          <a:bodyPr/>
          <a:lstStyle>
            <a:lvl1pPr algn="ctr">
              <a:defRPr sz="900">
                <a:solidFill>
                  <a:schemeClr val="tx1">
                    <a:tint val="75000"/>
                  </a:schemeClr>
                </a:solidFill>
              </a:defRPr>
            </a:lvl1pPr>
          </a:lstStyle>
          <a:p>
            <a:pPr>
              <a:defRPr/>
            </a:pPr>
            <a:fld id="{8E9AADD6-36EA-412F-8BD3-F82BD65FFF56}" type="slidenum">
              <a:rPr lang="en-US"/>
              <a:pPr>
                <a:defRPr/>
              </a:pPr>
              <a:t>‹#›</a:t>
            </a:fld>
            <a:endParaRPr lang="en-US"/>
          </a:p>
        </p:txBody>
      </p:sp>
      <p:pic>
        <p:nvPicPr>
          <p:cNvPr id="13" name="Picture 2" descr="http://solutionsx.com/wp-content/uploads/Infor_Channel_Partner_Logo.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95535" y="327335"/>
            <a:ext cx="1232595" cy="509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24149"/>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3" name="Picture 9" descr="PPT-header-main-bullets-1024-clea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PPT-BKGD-FOOTER-whit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411913"/>
            <a:ext cx="91440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cap="none" baseline="0">
                <a:latin typeface="+mj-lt"/>
              </a:defRPr>
            </a:lvl1pPr>
          </a:lstStyle>
          <a:p>
            <a:r>
              <a:rPr lang="en-US" dirty="0" smtClean="0"/>
              <a:t>Click to edit Master title style</a:t>
            </a:r>
            <a:endParaRPr lang="en-US" dirty="0"/>
          </a:p>
        </p:txBody>
      </p:sp>
      <p:sp>
        <p:nvSpPr>
          <p:cNvPr id="7" name="Slide Number Placeholder 11"/>
          <p:cNvSpPr>
            <a:spLocks noGrp="1"/>
          </p:cNvSpPr>
          <p:nvPr>
            <p:ph type="sldNum" sz="quarter" idx="10"/>
          </p:nvPr>
        </p:nvSpPr>
        <p:spPr/>
        <p:txBody>
          <a:bodyPr/>
          <a:lstStyle>
            <a:lvl1pPr algn="ctr">
              <a:defRPr sz="900">
                <a:solidFill>
                  <a:schemeClr val="bg2"/>
                </a:solidFill>
              </a:defRPr>
            </a:lvl1pPr>
          </a:lstStyle>
          <a:p>
            <a:pPr>
              <a:defRPr/>
            </a:pPr>
            <a:fld id="{D431BD3E-842D-4A82-9551-EF9CA76A350E}" type="slidenum">
              <a:rPr lang="en-US"/>
              <a:pPr>
                <a:defRPr/>
              </a:pPr>
              <a:t>‹#›</a:t>
            </a:fld>
            <a:endParaRPr lang="en-US"/>
          </a:p>
        </p:txBody>
      </p:sp>
      <p:pic>
        <p:nvPicPr>
          <p:cNvPr id="10" name="Picture 2" descr="http://solutionsx.com/wp-content/uploads/Infor_Channel_Partner_Logo.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51520" y="0"/>
            <a:ext cx="792088" cy="327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429591"/>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9" descr="PPT-header-main-bullets-1024-clea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PPT-BKGD-FOOTER-whit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411913"/>
            <a:ext cx="91440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PPT-BKGD-HEADER-white.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11"/>
          <p:cNvSpPr>
            <a:spLocks noGrp="1"/>
          </p:cNvSpPr>
          <p:nvPr>
            <p:ph type="sldNum" sz="quarter" idx="10"/>
          </p:nvPr>
        </p:nvSpPr>
        <p:spPr/>
        <p:txBody>
          <a:bodyPr/>
          <a:lstStyle>
            <a:lvl1pPr algn="ctr">
              <a:defRPr sz="900">
                <a:solidFill>
                  <a:schemeClr val="bg2"/>
                </a:solidFill>
              </a:defRPr>
            </a:lvl1pPr>
          </a:lstStyle>
          <a:p>
            <a:pPr>
              <a:defRPr/>
            </a:pPr>
            <a:fld id="{CFF60803-06B7-4705-BCCF-7F01760A13EB}" type="slidenum">
              <a:rPr lang="en-US"/>
              <a:pPr>
                <a:defRPr/>
              </a:pPr>
              <a:t>‹#›</a:t>
            </a:fld>
            <a:endParaRPr lang="en-US"/>
          </a:p>
        </p:txBody>
      </p:sp>
      <p:pic>
        <p:nvPicPr>
          <p:cNvPr id="8" name="Picture 2" descr="http://solutionsx.com/wp-content/uploads/Infor_Channel_Partner_Logo.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51520" y="0"/>
            <a:ext cx="792088" cy="327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686743"/>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PPT-title-image-524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Rectangle 86"/>
          <p:cNvSpPr>
            <a:spLocks noGrp="1" noChangeArrowheads="1"/>
          </p:cNvSpPr>
          <p:nvPr>
            <p:ph type="ctrTitle"/>
          </p:nvPr>
        </p:nvSpPr>
        <p:spPr>
          <a:xfrm>
            <a:off x="2438400" y="1387475"/>
            <a:ext cx="6019800" cy="974725"/>
          </a:xfrm>
        </p:spPr>
        <p:txBody>
          <a:bodyPr/>
          <a:lstStyle>
            <a:lvl1pPr>
              <a:defRPr smtClean="0"/>
            </a:lvl1pPr>
          </a:lstStyle>
          <a:p>
            <a:r>
              <a:rPr lang="en-GB" smtClean="0"/>
              <a:t>Click to edit Master title style</a:t>
            </a:r>
          </a:p>
        </p:txBody>
      </p:sp>
      <p:sp>
        <p:nvSpPr>
          <p:cNvPr id="97285" name="Rectangle 87"/>
          <p:cNvSpPr>
            <a:spLocks noGrp="1" noChangeArrowheads="1"/>
          </p:cNvSpPr>
          <p:nvPr>
            <p:ph type="subTitle" idx="1"/>
          </p:nvPr>
        </p:nvSpPr>
        <p:spPr bwMode="white">
          <a:xfrm>
            <a:off x="2438400" y="2430463"/>
            <a:ext cx="6400800" cy="1912937"/>
          </a:xfrm>
        </p:spPr>
        <p:txBody>
          <a:bodyPr/>
          <a:lstStyle>
            <a:lvl1pPr marL="0" indent="0">
              <a:buFont typeface="Webdings" pitchFamily="18" charset="2"/>
              <a:buNone/>
              <a:defRPr sz="1800" b="1" smtClean="0">
                <a:solidFill>
                  <a:schemeClr val="bg1"/>
                </a:solidFill>
              </a:defRPr>
            </a:lvl1pPr>
          </a:lstStyle>
          <a:p>
            <a:r>
              <a:rPr lang="en-GB" smtClean="0"/>
              <a:t>Click to edit Master subtitle style</a:t>
            </a:r>
          </a:p>
        </p:txBody>
      </p:sp>
      <p:pic>
        <p:nvPicPr>
          <p:cNvPr id="8" name="Picture 2" descr="http://solutionsx.com/wp-content/uploads/Infor_Channel_Partner_Logo.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5535" y="327335"/>
            <a:ext cx="1232595" cy="509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324001"/>
      </p:ext>
    </p:extLst>
  </p:cSld>
  <p:clrMapOvr>
    <a:masterClrMapping/>
  </p:clrMapOvr>
  <p:transition>
    <p:wipe dir="r"/>
  </p:transition>
  <p:timing>
    <p:tnLst>
      <p:par>
        <p:cTn id="1" dur="indefinite" restart="never" nodeType="tmRoot"/>
      </p:par>
    </p:tnLst>
  </p:timing>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1"/>
          <p:cNvSpPr>
            <a:spLocks noGrp="1"/>
          </p:cNvSpPr>
          <p:nvPr>
            <p:ph type="title"/>
          </p:nvPr>
        </p:nvSpPr>
        <p:spPr>
          <a:xfrm>
            <a:off x="1380744" y="152400"/>
            <a:ext cx="7389813" cy="742949"/>
          </a:xfrm>
          <a:noFill/>
          <a:ln w="9525">
            <a:noFill/>
            <a:round/>
            <a:headEnd/>
            <a:tailEnd/>
          </a:ln>
          <a:effectLst/>
        </p:spPr>
        <p:txBody>
          <a:bodyPr/>
          <a:lstStyle>
            <a:lvl1pPr algn="l" rtl="0" fontAlgn="base">
              <a:lnSpc>
                <a:spcPct val="90000"/>
              </a:lnSpc>
              <a:spcBef>
                <a:spcPct val="0"/>
              </a:spcBef>
              <a:spcAft>
                <a:spcPct val="0"/>
              </a:spcAft>
              <a:defRPr lang="en-US" sz="2400" b="1" cap="none" baseline="0" dirty="0">
                <a:solidFill>
                  <a:schemeClr val="bg1"/>
                </a:solidFill>
                <a:latin typeface="+mj-lt"/>
                <a:ea typeface="+mj-ea"/>
                <a:cs typeface="+mj-cs"/>
              </a:defRPr>
            </a:lvl1pPr>
          </a:lstStyle>
          <a:p>
            <a:r>
              <a:rPr lang="en-US" dirty="0" smtClean="0"/>
              <a:t>Click to edit Master title style</a:t>
            </a:r>
            <a:endParaRPr lang="en-US" dirty="0"/>
          </a:p>
        </p:txBody>
      </p:sp>
      <p:sp>
        <p:nvSpPr>
          <p:cNvPr id="9" name="Rectangle 8"/>
          <p:cNvSpPr>
            <a:spLocks noGrp="1" noChangeArrowheads="1"/>
          </p:cNvSpPr>
          <p:nvPr>
            <p:ph type="sldNum" sz="quarter" idx="11"/>
          </p:nvPr>
        </p:nvSpPr>
        <p:spPr/>
        <p:txBody>
          <a:bodyPr/>
          <a:lstStyle>
            <a:lvl1pPr algn="l">
              <a:defRPr>
                <a:ea typeface="ＭＳ Ｐゴシック" pitchFamily="34" charset="-128"/>
                <a:cs typeface="+mn-cs"/>
              </a:defRPr>
            </a:lvl1pPr>
          </a:lstStyle>
          <a:p>
            <a:pPr>
              <a:defRPr/>
            </a:pPr>
            <a:fld id="{0632FDB3-5F0A-41FE-930B-9C35D5833F0E}" type="slidenum">
              <a:rPr lang="en-GB"/>
              <a:pPr>
                <a:defRPr/>
              </a:pPr>
              <a:t>‹#›</a:t>
            </a:fld>
            <a:endParaRPr lang="en-GB"/>
          </a:p>
        </p:txBody>
      </p:sp>
      <p:pic>
        <p:nvPicPr>
          <p:cNvPr id="12" name="Picture 2" descr="http://solutionsx.com/wp-content/uploads/Infor_Channel_Partner_Logo.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1520" y="0"/>
            <a:ext cx="792088" cy="327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292659"/>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81125" y="152400"/>
            <a:ext cx="7608888" cy="742950"/>
          </a:xfrm>
        </p:spPr>
        <p:txBody>
          <a:bodyPr/>
          <a:lstStyle/>
          <a:p>
            <a:r>
              <a:rPr lang="en-US" smtClean="0"/>
              <a:t>Click to edit Master title style</a:t>
            </a:r>
            <a:endParaRPr lang="hr-HR"/>
          </a:p>
        </p:txBody>
      </p:sp>
      <p:sp>
        <p:nvSpPr>
          <p:cNvPr id="3" name="Content Placeholder 2"/>
          <p:cNvSpPr>
            <a:spLocks noGrp="1"/>
          </p:cNvSpPr>
          <p:nvPr>
            <p:ph idx="1"/>
          </p:nvPr>
        </p:nvSpPr>
        <p:spPr>
          <a:xfrm>
            <a:off x="1028700" y="1371600"/>
            <a:ext cx="781685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Rectangle 4"/>
          <p:cNvSpPr>
            <a:spLocks noGrp="1" noChangeArrowheads="1"/>
          </p:cNvSpPr>
          <p:nvPr>
            <p:ph type="sldNum" sz="quarter" idx="11"/>
          </p:nvPr>
        </p:nvSpPr>
        <p:spPr/>
        <p:txBody>
          <a:bodyPr/>
          <a:lstStyle>
            <a:lvl1pPr algn="l">
              <a:defRPr>
                <a:ea typeface="ＭＳ Ｐゴシック" pitchFamily="34" charset="-128"/>
                <a:cs typeface="+mn-cs"/>
              </a:defRPr>
            </a:lvl1pPr>
          </a:lstStyle>
          <a:p>
            <a:pPr>
              <a:defRPr/>
            </a:pPr>
            <a:fld id="{435AF778-AD94-4F51-B7AC-7EA9E3BC4C4B}" type="slidenum">
              <a:rPr lang="en-GB"/>
              <a:pPr>
                <a:defRPr/>
              </a:pPr>
              <a:t>‹#›</a:t>
            </a:fld>
            <a:endParaRPr lang="en-GB"/>
          </a:p>
        </p:txBody>
      </p:sp>
    </p:spTree>
    <p:extLst>
      <p:ext uri="{BB962C8B-B14F-4D97-AF65-F5344CB8AC3E}">
        <p14:creationId xmlns:p14="http://schemas.microsoft.com/office/powerpoint/2010/main" val="1849363933"/>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9.xml"/><Relationship Id="rId7" Type="http://schemas.openxmlformats.org/officeDocument/2006/relationships/image" Target="../media/image7.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4.xml"/><Relationship Id="rId7"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9.xml"/><Relationship Id="rId7" Type="http://schemas.openxmlformats.org/officeDocument/2006/relationships/image" Target="../media/image7.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4.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4.xml"/><Relationship Id="rId7" Type="http://schemas.openxmlformats.org/officeDocument/2006/relationships/image" Target="../media/image7.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5.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PPT-header-main-bullets-1024-clear.pn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0"/>
            <a:ext cx="914400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8" descr="PPT-BKGD-FOOTER-whit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6411913"/>
            <a:ext cx="91440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86"/>
          <p:cNvSpPr>
            <a:spLocks noGrp="1" noChangeArrowheads="1"/>
          </p:cNvSpPr>
          <p:nvPr>
            <p:ph type="title"/>
          </p:nvPr>
        </p:nvSpPr>
        <p:spPr bwMode="white">
          <a:xfrm>
            <a:off x="1381125" y="152400"/>
            <a:ext cx="760888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54864" rIns="90000" bIns="0" numCol="1" anchor="ctr" anchorCtr="0" compatLnSpc="1">
            <a:prstTxWarp prst="textNoShape">
              <a:avLst/>
            </a:prstTxWarp>
          </a:bodyPr>
          <a:lstStyle/>
          <a:p>
            <a:pPr lvl="0"/>
            <a:r>
              <a:rPr lang="en-GB" smtClean="0"/>
              <a:t>Click to edit Master title style</a:t>
            </a:r>
          </a:p>
        </p:txBody>
      </p:sp>
      <p:sp>
        <p:nvSpPr>
          <p:cNvPr id="1029" name="Rectangle 87"/>
          <p:cNvSpPr>
            <a:spLocks noGrp="1" noChangeArrowheads="1"/>
          </p:cNvSpPr>
          <p:nvPr>
            <p:ph type="body" idx="1"/>
          </p:nvPr>
        </p:nvSpPr>
        <p:spPr bwMode="auto">
          <a:xfrm>
            <a:off x="1028700" y="1371600"/>
            <a:ext cx="78168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2" name="Slide Number Placeholder 11"/>
          <p:cNvSpPr>
            <a:spLocks noGrp="1"/>
          </p:cNvSpPr>
          <p:nvPr>
            <p:ph type="sldNum" sz="quarter" idx="4"/>
          </p:nvPr>
        </p:nvSpPr>
        <p:spPr>
          <a:xfrm>
            <a:off x="228600" y="6492875"/>
            <a:ext cx="762000" cy="365125"/>
          </a:xfrm>
          <a:prstGeom prst="rect">
            <a:avLst/>
          </a:prstGeom>
        </p:spPr>
        <p:txBody>
          <a:bodyPr vert="horz" lIns="91440" tIns="45720" rIns="91440" bIns="45720" rtlCol="0" anchor="ctr"/>
          <a:lstStyle>
            <a:lvl1pPr algn="ctr" eaLnBrk="0" hangingPunct="0">
              <a:defRPr sz="900">
                <a:solidFill>
                  <a:schemeClr val="tx1">
                    <a:tint val="75000"/>
                  </a:schemeClr>
                </a:solidFill>
                <a:latin typeface="Arial" charset="0"/>
                <a:ea typeface="+mn-ea"/>
                <a:cs typeface="+mn-cs"/>
              </a:defRPr>
            </a:lvl1pPr>
          </a:lstStyle>
          <a:p>
            <a:pPr>
              <a:defRPr/>
            </a:pPr>
            <a:fld id="{406A1F90-3BFE-458F-9E00-72BB316F2DE6}" type="slidenum">
              <a:rPr lang="en-US"/>
              <a:pPr>
                <a:defRPr/>
              </a:pPr>
              <a:t>‹#›</a:t>
            </a:fld>
            <a:endParaRPr lang="en-US"/>
          </a:p>
        </p:txBody>
      </p:sp>
      <p:pic>
        <p:nvPicPr>
          <p:cNvPr id="10" name="Picture 2" descr="http://solutionsx.com/wp-content/uploads/Infor_Channel_Partner_Logo.jp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251520" y="0"/>
            <a:ext cx="792088" cy="32733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4956" r:id="rId1"/>
    <p:sldLayoutId id="2147484957" r:id="rId2"/>
    <p:sldLayoutId id="2147484955" r:id="rId3"/>
    <p:sldLayoutId id="2147484958" r:id="rId4"/>
    <p:sldLayoutId id="2147484959" r:id="rId5"/>
    <p:sldLayoutId id="2147484960" r:id="rId6"/>
  </p:sldLayoutIdLst>
  <p:transition>
    <p:wipe dir="r"/>
  </p:transition>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sz="2400" b="1">
          <a:solidFill>
            <a:schemeClr val="bg1"/>
          </a:solidFill>
          <a:latin typeface="+mj-lt"/>
          <a:ea typeface="ＭＳ Ｐゴシック" pitchFamily="-72" charset="-128"/>
          <a:cs typeface="ＭＳ Ｐゴシック" pitchFamily="-72" charset="-128"/>
        </a:defRPr>
      </a:lvl1pPr>
      <a:lvl2pPr algn="l" rtl="0" eaLnBrk="0" fontAlgn="base" hangingPunct="0">
        <a:lnSpc>
          <a:spcPct val="90000"/>
        </a:lnSpc>
        <a:spcBef>
          <a:spcPct val="0"/>
        </a:spcBef>
        <a:spcAft>
          <a:spcPct val="0"/>
        </a:spcAft>
        <a:defRPr sz="2400" b="1">
          <a:solidFill>
            <a:schemeClr val="bg1"/>
          </a:solidFill>
          <a:latin typeface="Arial" charset="0"/>
          <a:ea typeface="ＭＳ Ｐゴシック" pitchFamily="-72" charset="-128"/>
          <a:cs typeface="ＭＳ Ｐゴシック" pitchFamily="-72" charset="-128"/>
        </a:defRPr>
      </a:lvl2pPr>
      <a:lvl3pPr algn="l" rtl="0" eaLnBrk="0" fontAlgn="base" hangingPunct="0">
        <a:lnSpc>
          <a:spcPct val="90000"/>
        </a:lnSpc>
        <a:spcBef>
          <a:spcPct val="0"/>
        </a:spcBef>
        <a:spcAft>
          <a:spcPct val="0"/>
        </a:spcAft>
        <a:defRPr sz="2400" b="1">
          <a:solidFill>
            <a:schemeClr val="bg1"/>
          </a:solidFill>
          <a:latin typeface="Arial" charset="0"/>
          <a:ea typeface="ＭＳ Ｐゴシック" pitchFamily="-72" charset="-128"/>
          <a:cs typeface="ＭＳ Ｐゴシック" pitchFamily="-72" charset="-128"/>
        </a:defRPr>
      </a:lvl3pPr>
      <a:lvl4pPr algn="l" rtl="0" eaLnBrk="0" fontAlgn="base" hangingPunct="0">
        <a:lnSpc>
          <a:spcPct val="90000"/>
        </a:lnSpc>
        <a:spcBef>
          <a:spcPct val="0"/>
        </a:spcBef>
        <a:spcAft>
          <a:spcPct val="0"/>
        </a:spcAft>
        <a:defRPr sz="2400" b="1">
          <a:solidFill>
            <a:schemeClr val="bg1"/>
          </a:solidFill>
          <a:latin typeface="Arial" charset="0"/>
          <a:ea typeface="ＭＳ Ｐゴシック" pitchFamily="-72" charset="-128"/>
          <a:cs typeface="ＭＳ Ｐゴシック" pitchFamily="-72" charset="-128"/>
        </a:defRPr>
      </a:lvl4pPr>
      <a:lvl5pPr algn="l" rtl="0" eaLnBrk="0" fontAlgn="base" hangingPunct="0">
        <a:lnSpc>
          <a:spcPct val="90000"/>
        </a:lnSpc>
        <a:spcBef>
          <a:spcPct val="0"/>
        </a:spcBef>
        <a:spcAft>
          <a:spcPct val="0"/>
        </a:spcAft>
        <a:defRPr sz="2400" b="1">
          <a:solidFill>
            <a:schemeClr val="bg1"/>
          </a:solidFill>
          <a:latin typeface="Arial" charset="0"/>
          <a:ea typeface="ＭＳ Ｐゴシック" pitchFamily="-72" charset="-128"/>
          <a:cs typeface="ＭＳ Ｐゴシック" pitchFamily="-72" charset="-128"/>
        </a:defRPr>
      </a:lvl5pPr>
      <a:lvl6pPr marL="457200" algn="l" rtl="0" fontAlgn="base">
        <a:lnSpc>
          <a:spcPct val="90000"/>
        </a:lnSpc>
        <a:spcBef>
          <a:spcPct val="0"/>
        </a:spcBef>
        <a:spcAft>
          <a:spcPct val="0"/>
        </a:spcAft>
        <a:defRPr sz="2400" b="1">
          <a:solidFill>
            <a:schemeClr val="tx1"/>
          </a:solidFill>
          <a:latin typeface="Arial" charset="0"/>
        </a:defRPr>
      </a:lvl6pPr>
      <a:lvl7pPr marL="914400" algn="l" rtl="0" fontAlgn="base">
        <a:lnSpc>
          <a:spcPct val="90000"/>
        </a:lnSpc>
        <a:spcBef>
          <a:spcPct val="0"/>
        </a:spcBef>
        <a:spcAft>
          <a:spcPct val="0"/>
        </a:spcAft>
        <a:defRPr sz="2400" b="1">
          <a:solidFill>
            <a:schemeClr val="tx1"/>
          </a:solidFill>
          <a:latin typeface="Arial" charset="0"/>
        </a:defRPr>
      </a:lvl7pPr>
      <a:lvl8pPr marL="1371600" algn="l" rtl="0" fontAlgn="base">
        <a:lnSpc>
          <a:spcPct val="90000"/>
        </a:lnSpc>
        <a:spcBef>
          <a:spcPct val="0"/>
        </a:spcBef>
        <a:spcAft>
          <a:spcPct val="0"/>
        </a:spcAft>
        <a:defRPr sz="2400" b="1">
          <a:solidFill>
            <a:schemeClr val="tx1"/>
          </a:solidFill>
          <a:latin typeface="Arial" charset="0"/>
        </a:defRPr>
      </a:lvl8pPr>
      <a:lvl9pPr marL="1828800" algn="l" rtl="0" fontAlgn="base">
        <a:lnSpc>
          <a:spcPct val="90000"/>
        </a:lnSpc>
        <a:spcBef>
          <a:spcPct val="0"/>
        </a:spcBef>
        <a:spcAft>
          <a:spcPct val="0"/>
        </a:spcAft>
        <a:defRPr sz="2400" b="1">
          <a:solidFill>
            <a:schemeClr val="tx1"/>
          </a:solidFill>
          <a:latin typeface="Arial" charset="0"/>
        </a:defRPr>
      </a:lvl9pPr>
    </p:titleStyle>
    <p:bodyStyle>
      <a:lvl1pPr marL="342900" indent="-342900" algn="l" rtl="0" eaLnBrk="0" fontAlgn="base" hangingPunct="0">
        <a:lnSpc>
          <a:spcPct val="85000"/>
        </a:lnSpc>
        <a:spcBef>
          <a:spcPts val="1200"/>
        </a:spcBef>
        <a:spcAft>
          <a:spcPct val="0"/>
        </a:spcAft>
        <a:buClr>
          <a:schemeClr val="tx2"/>
        </a:buClr>
        <a:buFont typeface="Webdings" pitchFamily="18" charset="2"/>
        <a:buChar char=""/>
        <a:tabLst>
          <a:tab pos="741363" algn="l"/>
        </a:tabLst>
        <a:defRPr sz="2400">
          <a:solidFill>
            <a:schemeClr val="tx1"/>
          </a:solidFill>
          <a:latin typeface="+mn-lt"/>
          <a:ea typeface="ＭＳ Ｐゴシック" pitchFamily="-72" charset="-128"/>
          <a:cs typeface="ＭＳ Ｐゴシック" pitchFamily="-72" charset="-128"/>
        </a:defRPr>
      </a:lvl1pPr>
      <a:lvl2pPr marL="571500" indent="-282575" algn="l" rtl="0" eaLnBrk="0" fontAlgn="base" hangingPunct="0">
        <a:lnSpc>
          <a:spcPct val="85000"/>
        </a:lnSpc>
        <a:spcBef>
          <a:spcPts val="600"/>
        </a:spcBef>
        <a:spcAft>
          <a:spcPct val="0"/>
        </a:spcAft>
        <a:buClr>
          <a:schemeClr val="tx2"/>
        </a:buClr>
        <a:buFont typeface="Webdings" pitchFamily="18" charset="2"/>
        <a:buChar char=""/>
        <a:tabLst>
          <a:tab pos="741363" algn="l"/>
        </a:tabLst>
        <a:defRPr sz="2000">
          <a:solidFill>
            <a:schemeClr val="tx1"/>
          </a:solidFill>
          <a:latin typeface="+mn-lt"/>
          <a:ea typeface="ＭＳ Ｐゴシック" pitchFamily="-72" charset="-128"/>
        </a:defRPr>
      </a:lvl2pPr>
      <a:lvl3pPr marL="857250" indent="-231775" algn="l" rtl="0" eaLnBrk="0" fontAlgn="base" hangingPunct="0">
        <a:lnSpc>
          <a:spcPct val="95000"/>
        </a:lnSpc>
        <a:spcBef>
          <a:spcPct val="25000"/>
        </a:spcBef>
        <a:spcAft>
          <a:spcPct val="0"/>
        </a:spcAft>
        <a:buClr>
          <a:schemeClr val="tx2"/>
        </a:buClr>
        <a:buFont typeface="Webdings" pitchFamily="18" charset="2"/>
        <a:buChar char=""/>
        <a:defRPr>
          <a:solidFill>
            <a:schemeClr val="tx1"/>
          </a:solidFill>
          <a:latin typeface="+mn-lt"/>
          <a:ea typeface="ＭＳ Ｐゴシック" pitchFamily="-72" charset="-128"/>
        </a:defRPr>
      </a:lvl3pPr>
      <a:lvl4pPr marL="1143000" indent="-228600" algn="l" rtl="0" eaLnBrk="0" fontAlgn="base" hangingPunct="0">
        <a:lnSpc>
          <a:spcPct val="95000"/>
        </a:lnSpc>
        <a:spcBef>
          <a:spcPct val="25000"/>
        </a:spcBef>
        <a:spcAft>
          <a:spcPct val="0"/>
        </a:spcAft>
        <a:buClr>
          <a:schemeClr val="tx2"/>
        </a:buClr>
        <a:buFont typeface="Webdings" pitchFamily="18" charset="2"/>
        <a:buChar char=""/>
        <a:tabLst>
          <a:tab pos="741363" algn="l"/>
        </a:tabLst>
        <a:defRPr sz="1600">
          <a:solidFill>
            <a:schemeClr val="tx1"/>
          </a:solidFill>
          <a:latin typeface="+mn-lt"/>
          <a:ea typeface="ＭＳ Ｐゴシック" pitchFamily="-72" charset="-128"/>
        </a:defRPr>
      </a:lvl4pPr>
      <a:lvl5pPr marL="1368425" indent="-114300" algn="l" rtl="0" eaLnBrk="0" fontAlgn="base" hangingPunct="0">
        <a:lnSpc>
          <a:spcPct val="95000"/>
        </a:lnSpc>
        <a:spcBef>
          <a:spcPct val="25000"/>
        </a:spcBef>
        <a:spcAft>
          <a:spcPct val="0"/>
        </a:spcAft>
        <a:buClr>
          <a:schemeClr val="tx2"/>
        </a:buClr>
        <a:buFont typeface="Webdings" pitchFamily="18" charset="2"/>
        <a:buChar char=""/>
        <a:tabLst>
          <a:tab pos="741363" algn="l"/>
        </a:tabLst>
        <a:defRPr sz="1600">
          <a:solidFill>
            <a:schemeClr val="tx1"/>
          </a:solidFill>
          <a:latin typeface="+mn-lt"/>
          <a:ea typeface="ＭＳ Ｐゴシック" pitchFamily="-72" charset="-128"/>
        </a:defRPr>
      </a:lvl5pPr>
      <a:lvl6pPr marL="18256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6pPr>
      <a:lvl7pPr marL="22828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7pPr>
      <a:lvl8pPr marL="27400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8pPr>
      <a:lvl9pPr marL="31972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4" descr="PPT-BKGD-FOOTER-white"/>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411913"/>
            <a:ext cx="91440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87"/>
          <p:cNvSpPr>
            <a:spLocks noGrp="1" noChangeArrowheads="1"/>
          </p:cNvSpPr>
          <p:nvPr>
            <p:ph type="body" idx="1"/>
          </p:nvPr>
        </p:nvSpPr>
        <p:spPr bwMode="auto">
          <a:xfrm>
            <a:off x="1028700" y="1371600"/>
            <a:ext cx="78168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34" name="Rectangle 10"/>
          <p:cNvSpPr>
            <a:spLocks noGrp="1" noChangeArrowheads="1"/>
          </p:cNvSpPr>
          <p:nvPr>
            <p:ph type="sldNum" sz="quarter" idx="4"/>
          </p:nvPr>
        </p:nvSpPr>
        <p:spPr bwMode="auto">
          <a:xfrm>
            <a:off x="0" y="6492875"/>
            <a:ext cx="1225550" cy="3651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0" hangingPunct="0">
              <a:defRPr sz="900">
                <a:solidFill>
                  <a:srgbClr val="999999"/>
                </a:solidFill>
                <a:latin typeface="Arial" charset="0"/>
                <a:ea typeface="+mn-ea"/>
                <a:cs typeface="Arial" charset="0"/>
              </a:defRPr>
            </a:lvl1pPr>
          </a:lstStyle>
          <a:p>
            <a:pPr>
              <a:defRPr/>
            </a:pPr>
            <a:fld id="{FF50A59C-526B-4701-9668-271C75E3152D}" type="slidenum">
              <a:rPr lang="en-GB"/>
              <a:pPr>
                <a:defRPr/>
              </a:pPr>
              <a:t>‹#›</a:t>
            </a:fld>
            <a:endParaRPr lang="en-GB"/>
          </a:p>
        </p:txBody>
      </p:sp>
      <p:pic>
        <p:nvPicPr>
          <p:cNvPr id="2054" name="Picture 13" descr="PPT-header-main-bullets-1024-clea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0"/>
            <a:ext cx="914400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Rectangle 86"/>
          <p:cNvSpPr>
            <a:spLocks noGrp="1" noChangeArrowheads="1"/>
          </p:cNvSpPr>
          <p:nvPr>
            <p:ph type="title"/>
          </p:nvPr>
        </p:nvSpPr>
        <p:spPr bwMode="white">
          <a:xfrm>
            <a:off x="1381125" y="152400"/>
            <a:ext cx="760888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54864" rIns="90000" bIns="0" numCol="1" anchor="ctr" anchorCtr="0" compatLnSpc="1">
            <a:prstTxWarp prst="textNoShape">
              <a:avLst/>
            </a:prstTxWarp>
          </a:bodyPr>
          <a:lstStyle/>
          <a:p>
            <a:pPr lvl="0"/>
            <a:r>
              <a:rPr lang="en-GB" smtClean="0"/>
              <a:t>Click To Edit Master Title Style</a:t>
            </a:r>
          </a:p>
        </p:txBody>
      </p:sp>
      <p:pic>
        <p:nvPicPr>
          <p:cNvPr id="10" name="Picture 2" descr="http://solutionsx.com/wp-content/uploads/Infor_Channel_Partner_Logo.jp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251520" y="0"/>
            <a:ext cx="792088" cy="32733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4961" r:id="rId1"/>
    <p:sldLayoutId id="2147484962" r:id="rId2"/>
    <p:sldLayoutId id="2147484963" r:id="rId3"/>
    <p:sldLayoutId id="2147484964" r:id="rId4"/>
    <p:sldLayoutId id="2147484965" r:id="rId5"/>
  </p:sldLayoutIdLst>
  <p:transition>
    <p:wipe dir="r"/>
  </p:transition>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sz="2400" b="1">
          <a:solidFill>
            <a:schemeClr val="bg1"/>
          </a:solidFill>
          <a:latin typeface="+mj-lt"/>
          <a:ea typeface="+mj-ea"/>
          <a:cs typeface="+mj-cs"/>
        </a:defRPr>
      </a:lvl1pPr>
      <a:lvl2pPr algn="l" rtl="0" eaLnBrk="0" fontAlgn="base" hangingPunct="0">
        <a:lnSpc>
          <a:spcPct val="90000"/>
        </a:lnSpc>
        <a:spcBef>
          <a:spcPct val="0"/>
        </a:spcBef>
        <a:spcAft>
          <a:spcPct val="0"/>
        </a:spcAft>
        <a:defRPr sz="2400" b="1">
          <a:solidFill>
            <a:schemeClr val="bg1"/>
          </a:solidFill>
          <a:latin typeface="Arial" charset="0"/>
        </a:defRPr>
      </a:lvl2pPr>
      <a:lvl3pPr algn="l" rtl="0" eaLnBrk="0" fontAlgn="base" hangingPunct="0">
        <a:lnSpc>
          <a:spcPct val="90000"/>
        </a:lnSpc>
        <a:spcBef>
          <a:spcPct val="0"/>
        </a:spcBef>
        <a:spcAft>
          <a:spcPct val="0"/>
        </a:spcAft>
        <a:defRPr sz="2400" b="1">
          <a:solidFill>
            <a:schemeClr val="bg1"/>
          </a:solidFill>
          <a:latin typeface="Arial" charset="0"/>
        </a:defRPr>
      </a:lvl3pPr>
      <a:lvl4pPr algn="l" rtl="0" eaLnBrk="0" fontAlgn="base" hangingPunct="0">
        <a:lnSpc>
          <a:spcPct val="90000"/>
        </a:lnSpc>
        <a:spcBef>
          <a:spcPct val="0"/>
        </a:spcBef>
        <a:spcAft>
          <a:spcPct val="0"/>
        </a:spcAft>
        <a:defRPr sz="2400" b="1">
          <a:solidFill>
            <a:schemeClr val="bg1"/>
          </a:solidFill>
          <a:latin typeface="Arial" charset="0"/>
        </a:defRPr>
      </a:lvl4pPr>
      <a:lvl5pPr algn="l" rtl="0" eaLnBrk="0" fontAlgn="base" hangingPunct="0">
        <a:lnSpc>
          <a:spcPct val="90000"/>
        </a:lnSpc>
        <a:spcBef>
          <a:spcPct val="0"/>
        </a:spcBef>
        <a:spcAft>
          <a:spcPct val="0"/>
        </a:spcAft>
        <a:defRPr sz="2400" b="1">
          <a:solidFill>
            <a:schemeClr val="bg1"/>
          </a:solidFill>
          <a:latin typeface="Arial" charset="0"/>
        </a:defRPr>
      </a:lvl5pPr>
      <a:lvl6pPr marL="457200" algn="l" rtl="0" fontAlgn="base">
        <a:lnSpc>
          <a:spcPct val="90000"/>
        </a:lnSpc>
        <a:spcBef>
          <a:spcPct val="0"/>
        </a:spcBef>
        <a:spcAft>
          <a:spcPct val="0"/>
        </a:spcAft>
        <a:defRPr sz="2400" b="1">
          <a:solidFill>
            <a:schemeClr val="tx1"/>
          </a:solidFill>
          <a:latin typeface="Arial" charset="0"/>
        </a:defRPr>
      </a:lvl6pPr>
      <a:lvl7pPr marL="914400" algn="l" rtl="0" fontAlgn="base">
        <a:lnSpc>
          <a:spcPct val="90000"/>
        </a:lnSpc>
        <a:spcBef>
          <a:spcPct val="0"/>
        </a:spcBef>
        <a:spcAft>
          <a:spcPct val="0"/>
        </a:spcAft>
        <a:defRPr sz="2400" b="1">
          <a:solidFill>
            <a:schemeClr val="tx1"/>
          </a:solidFill>
          <a:latin typeface="Arial" charset="0"/>
        </a:defRPr>
      </a:lvl7pPr>
      <a:lvl8pPr marL="1371600" algn="l" rtl="0" fontAlgn="base">
        <a:lnSpc>
          <a:spcPct val="90000"/>
        </a:lnSpc>
        <a:spcBef>
          <a:spcPct val="0"/>
        </a:spcBef>
        <a:spcAft>
          <a:spcPct val="0"/>
        </a:spcAft>
        <a:defRPr sz="2400" b="1">
          <a:solidFill>
            <a:schemeClr val="tx1"/>
          </a:solidFill>
          <a:latin typeface="Arial" charset="0"/>
        </a:defRPr>
      </a:lvl8pPr>
      <a:lvl9pPr marL="1828800" algn="l" rtl="0" fontAlgn="base">
        <a:lnSpc>
          <a:spcPct val="90000"/>
        </a:lnSpc>
        <a:spcBef>
          <a:spcPct val="0"/>
        </a:spcBef>
        <a:spcAft>
          <a:spcPct val="0"/>
        </a:spcAft>
        <a:defRPr sz="2400" b="1">
          <a:solidFill>
            <a:schemeClr val="tx1"/>
          </a:solidFill>
          <a:latin typeface="Arial" charset="0"/>
        </a:defRPr>
      </a:lvl9pPr>
    </p:titleStyle>
    <p:bodyStyle>
      <a:lvl1pPr marL="342900" indent="-342900" algn="l" rtl="0" eaLnBrk="0" fontAlgn="base" hangingPunct="0">
        <a:lnSpc>
          <a:spcPct val="85000"/>
        </a:lnSpc>
        <a:spcBef>
          <a:spcPts val="1200"/>
        </a:spcBef>
        <a:spcAft>
          <a:spcPct val="0"/>
        </a:spcAft>
        <a:buClr>
          <a:schemeClr val="tx2"/>
        </a:buClr>
        <a:buFont typeface="Webdings" pitchFamily="18" charset="2"/>
        <a:buChar char=""/>
        <a:tabLst>
          <a:tab pos="741363" algn="l"/>
        </a:tabLst>
        <a:defRPr sz="2400">
          <a:solidFill>
            <a:schemeClr val="tx1"/>
          </a:solidFill>
          <a:latin typeface="+mn-lt"/>
          <a:ea typeface="+mn-ea"/>
          <a:cs typeface="+mn-cs"/>
        </a:defRPr>
      </a:lvl1pPr>
      <a:lvl2pPr marL="571500" indent="-282575" algn="l" rtl="0" eaLnBrk="0" fontAlgn="base" hangingPunct="0">
        <a:lnSpc>
          <a:spcPct val="85000"/>
        </a:lnSpc>
        <a:spcBef>
          <a:spcPts val="600"/>
        </a:spcBef>
        <a:spcAft>
          <a:spcPct val="0"/>
        </a:spcAft>
        <a:buClr>
          <a:schemeClr val="tx2"/>
        </a:buClr>
        <a:buFont typeface="Webdings" pitchFamily="18" charset="2"/>
        <a:buChar char=""/>
        <a:tabLst>
          <a:tab pos="741363" algn="l"/>
        </a:tabLst>
        <a:defRPr sz="2000">
          <a:solidFill>
            <a:schemeClr val="tx1"/>
          </a:solidFill>
          <a:latin typeface="+mn-lt"/>
        </a:defRPr>
      </a:lvl2pPr>
      <a:lvl3pPr marL="857250" indent="-231775" algn="l" rtl="0" eaLnBrk="0" fontAlgn="base" hangingPunct="0">
        <a:lnSpc>
          <a:spcPct val="95000"/>
        </a:lnSpc>
        <a:spcBef>
          <a:spcPct val="25000"/>
        </a:spcBef>
        <a:spcAft>
          <a:spcPct val="0"/>
        </a:spcAft>
        <a:buClr>
          <a:schemeClr val="tx2"/>
        </a:buClr>
        <a:buFont typeface="Webdings" pitchFamily="18" charset="2"/>
        <a:buChar char=""/>
        <a:defRPr>
          <a:solidFill>
            <a:schemeClr val="tx1"/>
          </a:solidFill>
          <a:latin typeface="+mn-lt"/>
        </a:defRPr>
      </a:lvl3pPr>
      <a:lvl4pPr marL="1143000" indent="-228600" algn="l" rtl="0" eaLnBrk="0" fontAlgn="base" hangingPunct="0">
        <a:lnSpc>
          <a:spcPct val="95000"/>
        </a:lnSpc>
        <a:spcBef>
          <a:spcPct val="25000"/>
        </a:spcBef>
        <a:spcAft>
          <a:spcPct val="0"/>
        </a:spcAft>
        <a:buClr>
          <a:schemeClr val="tx2"/>
        </a:buClr>
        <a:buFont typeface="Webdings" pitchFamily="18" charset="2"/>
        <a:buChar char=""/>
        <a:tabLst>
          <a:tab pos="741363" algn="l"/>
        </a:tabLst>
        <a:defRPr sz="1600">
          <a:solidFill>
            <a:schemeClr val="tx1"/>
          </a:solidFill>
          <a:latin typeface="+mn-lt"/>
        </a:defRPr>
      </a:lvl4pPr>
      <a:lvl5pPr marL="1368425" indent="-114300" algn="l" rtl="0" eaLnBrk="0" fontAlgn="base" hangingPunct="0">
        <a:lnSpc>
          <a:spcPct val="95000"/>
        </a:lnSpc>
        <a:spcBef>
          <a:spcPct val="25000"/>
        </a:spcBef>
        <a:spcAft>
          <a:spcPct val="0"/>
        </a:spcAft>
        <a:buClr>
          <a:schemeClr val="tx2"/>
        </a:buClr>
        <a:buFont typeface="Webdings" pitchFamily="18" charset="2"/>
        <a:buChar char=""/>
        <a:tabLst>
          <a:tab pos="741363" algn="l"/>
        </a:tabLst>
        <a:defRPr sz="1600">
          <a:solidFill>
            <a:schemeClr val="tx1"/>
          </a:solidFill>
          <a:latin typeface="+mn-lt"/>
        </a:defRPr>
      </a:lvl5pPr>
      <a:lvl6pPr marL="18256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6pPr>
      <a:lvl7pPr marL="22828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7pPr>
      <a:lvl8pPr marL="27400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8pPr>
      <a:lvl9pPr marL="31972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4" descr="PPT-BKGD-FOOTER-white"/>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411913"/>
            <a:ext cx="91440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87"/>
          <p:cNvSpPr>
            <a:spLocks noGrp="1" noChangeArrowheads="1"/>
          </p:cNvSpPr>
          <p:nvPr>
            <p:ph type="body" idx="1"/>
          </p:nvPr>
        </p:nvSpPr>
        <p:spPr bwMode="auto">
          <a:xfrm>
            <a:off x="1028700" y="1371600"/>
            <a:ext cx="78168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34" name="Rectangle 10"/>
          <p:cNvSpPr>
            <a:spLocks noGrp="1" noChangeArrowheads="1"/>
          </p:cNvSpPr>
          <p:nvPr>
            <p:ph type="sldNum" sz="quarter" idx="4"/>
          </p:nvPr>
        </p:nvSpPr>
        <p:spPr bwMode="auto">
          <a:xfrm>
            <a:off x="0" y="6492875"/>
            <a:ext cx="1225550" cy="3651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0" hangingPunct="0">
              <a:defRPr sz="900">
                <a:solidFill>
                  <a:srgbClr val="999999"/>
                </a:solidFill>
                <a:latin typeface="Arial" charset="0"/>
                <a:ea typeface="+mn-ea"/>
                <a:cs typeface="Arial" charset="0"/>
              </a:defRPr>
            </a:lvl1pPr>
          </a:lstStyle>
          <a:p>
            <a:pPr>
              <a:defRPr/>
            </a:pPr>
            <a:fld id="{628704D7-A4BD-47C5-8B41-ADC42FF41FD8}" type="slidenum">
              <a:rPr lang="en-GB"/>
              <a:pPr>
                <a:defRPr/>
              </a:pPr>
              <a:t>‹#›</a:t>
            </a:fld>
            <a:endParaRPr lang="en-GB"/>
          </a:p>
        </p:txBody>
      </p:sp>
      <p:pic>
        <p:nvPicPr>
          <p:cNvPr id="3078" name="Picture 13" descr="PPT-header-main-bullets-1024-clea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0"/>
            <a:ext cx="914400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86"/>
          <p:cNvSpPr>
            <a:spLocks noGrp="1" noChangeArrowheads="1"/>
          </p:cNvSpPr>
          <p:nvPr>
            <p:ph type="title"/>
          </p:nvPr>
        </p:nvSpPr>
        <p:spPr bwMode="white">
          <a:xfrm>
            <a:off x="1381125" y="152400"/>
            <a:ext cx="760888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54864" rIns="90000" bIns="0" numCol="1" anchor="ctr" anchorCtr="0" compatLnSpc="1">
            <a:prstTxWarp prst="textNoShape">
              <a:avLst/>
            </a:prstTxWarp>
          </a:bodyPr>
          <a:lstStyle/>
          <a:p>
            <a:pPr lvl="0"/>
            <a:r>
              <a:rPr lang="en-GB" smtClean="0"/>
              <a:t>Click To Edit Master Title Style</a:t>
            </a:r>
          </a:p>
        </p:txBody>
      </p:sp>
      <p:pic>
        <p:nvPicPr>
          <p:cNvPr id="9" name="Picture 2" descr="http://solutionsx.com/wp-content/uploads/Infor_Channel_Partner_Logo.jp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251520" y="0"/>
            <a:ext cx="792088" cy="32733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4966" r:id="rId1"/>
    <p:sldLayoutId id="2147484967" r:id="rId2"/>
    <p:sldLayoutId id="2147484968" r:id="rId3"/>
    <p:sldLayoutId id="2147484969" r:id="rId4"/>
    <p:sldLayoutId id="2147484970" r:id="rId5"/>
  </p:sldLayoutIdLst>
  <p:transition>
    <p:wipe dir="r"/>
  </p:transition>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sz="2400" b="1">
          <a:solidFill>
            <a:schemeClr val="bg1"/>
          </a:solidFill>
          <a:latin typeface="+mj-lt"/>
          <a:ea typeface="+mj-ea"/>
          <a:cs typeface="+mj-cs"/>
        </a:defRPr>
      </a:lvl1pPr>
      <a:lvl2pPr algn="l" rtl="0" eaLnBrk="0" fontAlgn="base" hangingPunct="0">
        <a:lnSpc>
          <a:spcPct val="90000"/>
        </a:lnSpc>
        <a:spcBef>
          <a:spcPct val="0"/>
        </a:spcBef>
        <a:spcAft>
          <a:spcPct val="0"/>
        </a:spcAft>
        <a:defRPr sz="2400" b="1">
          <a:solidFill>
            <a:schemeClr val="bg1"/>
          </a:solidFill>
          <a:latin typeface="Arial" charset="0"/>
        </a:defRPr>
      </a:lvl2pPr>
      <a:lvl3pPr algn="l" rtl="0" eaLnBrk="0" fontAlgn="base" hangingPunct="0">
        <a:lnSpc>
          <a:spcPct val="90000"/>
        </a:lnSpc>
        <a:spcBef>
          <a:spcPct val="0"/>
        </a:spcBef>
        <a:spcAft>
          <a:spcPct val="0"/>
        </a:spcAft>
        <a:defRPr sz="2400" b="1">
          <a:solidFill>
            <a:schemeClr val="bg1"/>
          </a:solidFill>
          <a:latin typeface="Arial" charset="0"/>
        </a:defRPr>
      </a:lvl3pPr>
      <a:lvl4pPr algn="l" rtl="0" eaLnBrk="0" fontAlgn="base" hangingPunct="0">
        <a:lnSpc>
          <a:spcPct val="90000"/>
        </a:lnSpc>
        <a:spcBef>
          <a:spcPct val="0"/>
        </a:spcBef>
        <a:spcAft>
          <a:spcPct val="0"/>
        </a:spcAft>
        <a:defRPr sz="2400" b="1">
          <a:solidFill>
            <a:schemeClr val="bg1"/>
          </a:solidFill>
          <a:latin typeface="Arial" charset="0"/>
        </a:defRPr>
      </a:lvl4pPr>
      <a:lvl5pPr algn="l" rtl="0" eaLnBrk="0" fontAlgn="base" hangingPunct="0">
        <a:lnSpc>
          <a:spcPct val="90000"/>
        </a:lnSpc>
        <a:spcBef>
          <a:spcPct val="0"/>
        </a:spcBef>
        <a:spcAft>
          <a:spcPct val="0"/>
        </a:spcAft>
        <a:defRPr sz="2400" b="1">
          <a:solidFill>
            <a:schemeClr val="bg1"/>
          </a:solidFill>
          <a:latin typeface="Arial" charset="0"/>
        </a:defRPr>
      </a:lvl5pPr>
      <a:lvl6pPr marL="457200" algn="l" rtl="0" fontAlgn="base">
        <a:lnSpc>
          <a:spcPct val="90000"/>
        </a:lnSpc>
        <a:spcBef>
          <a:spcPct val="0"/>
        </a:spcBef>
        <a:spcAft>
          <a:spcPct val="0"/>
        </a:spcAft>
        <a:defRPr sz="2400" b="1">
          <a:solidFill>
            <a:schemeClr val="tx1"/>
          </a:solidFill>
          <a:latin typeface="Arial" charset="0"/>
        </a:defRPr>
      </a:lvl6pPr>
      <a:lvl7pPr marL="914400" algn="l" rtl="0" fontAlgn="base">
        <a:lnSpc>
          <a:spcPct val="90000"/>
        </a:lnSpc>
        <a:spcBef>
          <a:spcPct val="0"/>
        </a:spcBef>
        <a:spcAft>
          <a:spcPct val="0"/>
        </a:spcAft>
        <a:defRPr sz="2400" b="1">
          <a:solidFill>
            <a:schemeClr val="tx1"/>
          </a:solidFill>
          <a:latin typeface="Arial" charset="0"/>
        </a:defRPr>
      </a:lvl7pPr>
      <a:lvl8pPr marL="1371600" algn="l" rtl="0" fontAlgn="base">
        <a:lnSpc>
          <a:spcPct val="90000"/>
        </a:lnSpc>
        <a:spcBef>
          <a:spcPct val="0"/>
        </a:spcBef>
        <a:spcAft>
          <a:spcPct val="0"/>
        </a:spcAft>
        <a:defRPr sz="2400" b="1">
          <a:solidFill>
            <a:schemeClr val="tx1"/>
          </a:solidFill>
          <a:latin typeface="Arial" charset="0"/>
        </a:defRPr>
      </a:lvl8pPr>
      <a:lvl9pPr marL="1828800" algn="l" rtl="0" fontAlgn="base">
        <a:lnSpc>
          <a:spcPct val="90000"/>
        </a:lnSpc>
        <a:spcBef>
          <a:spcPct val="0"/>
        </a:spcBef>
        <a:spcAft>
          <a:spcPct val="0"/>
        </a:spcAft>
        <a:defRPr sz="2400" b="1">
          <a:solidFill>
            <a:schemeClr val="tx1"/>
          </a:solidFill>
          <a:latin typeface="Arial" charset="0"/>
        </a:defRPr>
      </a:lvl9pPr>
    </p:titleStyle>
    <p:bodyStyle>
      <a:lvl1pPr marL="342900" indent="-342900" algn="l" rtl="0" eaLnBrk="0" fontAlgn="base" hangingPunct="0">
        <a:lnSpc>
          <a:spcPct val="85000"/>
        </a:lnSpc>
        <a:spcBef>
          <a:spcPts val="1200"/>
        </a:spcBef>
        <a:spcAft>
          <a:spcPct val="0"/>
        </a:spcAft>
        <a:buClr>
          <a:schemeClr val="tx2"/>
        </a:buClr>
        <a:buFont typeface="Webdings" pitchFamily="18" charset="2"/>
        <a:buChar char=""/>
        <a:tabLst>
          <a:tab pos="741363" algn="l"/>
        </a:tabLst>
        <a:defRPr sz="2400">
          <a:solidFill>
            <a:schemeClr val="tx1"/>
          </a:solidFill>
          <a:latin typeface="+mn-lt"/>
          <a:ea typeface="+mn-ea"/>
          <a:cs typeface="+mn-cs"/>
        </a:defRPr>
      </a:lvl1pPr>
      <a:lvl2pPr marL="571500" indent="-282575" algn="l" rtl="0" eaLnBrk="0" fontAlgn="base" hangingPunct="0">
        <a:lnSpc>
          <a:spcPct val="85000"/>
        </a:lnSpc>
        <a:spcBef>
          <a:spcPts val="600"/>
        </a:spcBef>
        <a:spcAft>
          <a:spcPct val="0"/>
        </a:spcAft>
        <a:buClr>
          <a:schemeClr val="tx2"/>
        </a:buClr>
        <a:buFont typeface="Webdings" pitchFamily="18" charset="2"/>
        <a:buChar char=""/>
        <a:tabLst>
          <a:tab pos="741363" algn="l"/>
        </a:tabLst>
        <a:defRPr sz="2000">
          <a:solidFill>
            <a:schemeClr val="tx1"/>
          </a:solidFill>
          <a:latin typeface="+mn-lt"/>
        </a:defRPr>
      </a:lvl2pPr>
      <a:lvl3pPr marL="857250" indent="-231775" algn="l" rtl="0" eaLnBrk="0" fontAlgn="base" hangingPunct="0">
        <a:lnSpc>
          <a:spcPct val="95000"/>
        </a:lnSpc>
        <a:spcBef>
          <a:spcPct val="25000"/>
        </a:spcBef>
        <a:spcAft>
          <a:spcPct val="0"/>
        </a:spcAft>
        <a:buClr>
          <a:schemeClr val="tx2"/>
        </a:buClr>
        <a:buFont typeface="Webdings" pitchFamily="18" charset="2"/>
        <a:buChar char=""/>
        <a:defRPr>
          <a:solidFill>
            <a:schemeClr val="tx1"/>
          </a:solidFill>
          <a:latin typeface="+mn-lt"/>
        </a:defRPr>
      </a:lvl3pPr>
      <a:lvl4pPr marL="1143000" indent="-228600" algn="l" rtl="0" eaLnBrk="0" fontAlgn="base" hangingPunct="0">
        <a:lnSpc>
          <a:spcPct val="95000"/>
        </a:lnSpc>
        <a:spcBef>
          <a:spcPct val="25000"/>
        </a:spcBef>
        <a:spcAft>
          <a:spcPct val="0"/>
        </a:spcAft>
        <a:buClr>
          <a:schemeClr val="tx2"/>
        </a:buClr>
        <a:buFont typeface="Webdings" pitchFamily="18" charset="2"/>
        <a:buChar char=""/>
        <a:tabLst>
          <a:tab pos="741363" algn="l"/>
        </a:tabLst>
        <a:defRPr sz="1600">
          <a:solidFill>
            <a:schemeClr val="tx1"/>
          </a:solidFill>
          <a:latin typeface="+mn-lt"/>
        </a:defRPr>
      </a:lvl4pPr>
      <a:lvl5pPr marL="1368425" indent="-114300" algn="l" rtl="0" eaLnBrk="0" fontAlgn="base" hangingPunct="0">
        <a:lnSpc>
          <a:spcPct val="95000"/>
        </a:lnSpc>
        <a:spcBef>
          <a:spcPct val="25000"/>
        </a:spcBef>
        <a:spcAft>
          <a:spcPct val="0"/>
        </a:spcAft>
        <a:buClr>
          <a:schemeClr val="tx2"/>
        </a:buClr>
        <a:buFont typeface="Webdings" pitchFamily="18" charset="2"/>
        <a:buChar char=""/>
        <a:tabLst>
          <a:tab pos="741363" algn="l"/>
        </a:tabLst>
        <a:defRPr sz="1600">
          <a:solidFill>
            <a:schemeClr val="tx1"/>
          </a:solidFill>
          <a:latin typeface="+mn-lt"/>
        </a:defRPr>
      </a:lvl5pPr>
      <a:lvl6pPr marL="18256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6pPr>
      <a:lvl7pPr marL="22828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7pPr>
      <a:lvl8pPr marL="27400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8pPr>
      <a:lvl9pPr marL="31972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14" descr="PPT-BKGD-FOOTER-white"/>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411913"/>
            <a:ext cx="91440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87"/>
          <p:cNvSpPr>
            <a:spLocks noGrp="1" noChangeArrowheads="1"/>
          </p:cNvSpPr>
          <p:nvPr>
            <p:ph type="body" idx="1"/>
          </p:nvPr>
        </p:nvSpPr>
        <p:spPr bwMode="auto">
          <a:xfrm>
            <a:off x="1028700" y="1371600"/>
            <a:ext cx="78168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34" name="Rectangle 10"/>
          <p:cNvSpPr>
            <a:spLocks noGrp="1" noChangeArrowheads="1"/>
          </p:cNvSpPr>
          <p:nvPr>
            <p:ph type="sldNum" sz="quarter" idx="4"/>
          </p:nvPr>
        </p:nvSpPr>
        <p:spPr bwMode="auto">
          <a:xfrm>
            <a:off x="0" y="6492875"/>
            <a:ext cx="1225550" cy="3651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0" hangingPunct="0">
              <a:defRPr sz="900">
                <a:solidFill>
                  <a:srgbClr val="999999"/>
                </a:solidFill>
                <a:latin typeface="Arial" charset="0"/>
                <a:ea typeface="+mn-ea"/>
                <a:cs typeface="Arial" charset="0"/>
              </a:defRPr>
            </a:lvl1pPr>
          </a:lstStyle>
          <a:p>
            <a:pPr>
              <a:defRPr/>
            </a:pPr>
            <a:fld id="{64A4072C-A952-430A-9916-2CE3B4F253B4}" type="slidenum">
              <a:rPr lang="en-GB"/>
              <a:pPr>
                <a:defRPr/>
              </a:pPr>
              <a:t>‹#›</a:t>
            </a:fld>
            <a:endParaRPr lang="en-GB"/>
          </a:p>
        </p:txBody>
      </p:sp>
      <p:pic>
        <p:nvPicPr>
          <p:cNvPr id="4102" name="Picture 13" descr="PPT-header-main-bullets-1024-clea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0"/>
            <a:ext cx="914400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Rectangle 86"/>
          <p:cNvSpPr>
            <a:spLocks noGrp="1" noChangeArrowheads="1"/>
          </p:cNvSpPr>
          <p:nvPr>
            <p:ph type="title"/>
          </p:nvPr>
        </p:nvSpPr>
        <p:spPr bwMode="white">
          <a:xfrm>
            <a:off x="1381125" y="152400"/>
            <a:ext cx="760888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54864" rIns="90000" bIns="0" numCol="1" anchor="ctr" anchorCtr="0" compatLnSpc="1">
            <a:prstTxWarp prst="textNoShape">
              <a:avLst/>
            </a:prstTxWarp>
          </a:bodyPr>
          <a:lstStyle/>
          <a:p>
            <a:pPr lvl="0"/>
            <a:r>
              <a:rPr lang="en-GB" smtClean="0"/>
              <a:t>Click To Edit Master Title Style</a:t>
            </a:r>
          </a:p>
        </p:txBody>
      </p:sp>
      <p:pic>
        <p:nvPicPr>
          <p:cNvPr id="10" name="Picture 2" descr="http://solutionsx.com/wp-content/uploads/Infor_Channel_Partner_Logo.jp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251520" y="0"/>
            <a:ext cx="792088" cy="32733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4971" r:id="rId1"/>
    <p:sldLayoutId id="2147484972" r:id="rId2"/>
    <p:sldLayoutId id="2147484973" r:id="rId3"/>
    <p:sldLayoutId id="2147484974" r:id="rId4"/>
    <p:sldLayoutId id="2147484975" r:id="rId5"/>
  </p:sldLayoutIdLst>
  <p:transition>
    <p:wipe dir="r"/>
  </p:transition>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sz="2400" b="1">
          <a:solidFill>
            <a:schemeClr val="bg1"/>
          </a:solidFill>
          <a:latin typeface="+mj-lt"/>
          <a:ea typeface="+mj-ea"/>
          <a:cs typeface="+mj-cs"/>
        </a:defRPr>
      </a:lvl1pPr>
      <a:lvl2pPr algn="l" rtl="0" eaLnBrk="0" fontAlgn="base" hangingPunct="0">
        <a:lnSpc>
          <a:spcPct val="90000"/>
        </a:lnSpc>
        <a:spcBef>
          <a:spcPct val="0"/>
        </a:spcBef>
        <a:spcAft>
          <a:spcPct val="0"/>
        </a:spcAft>
        <a:defRPr sz="2400" b="1">
          <a:solidFill>
            <a:schemeClr val="bg1"/>
          </a:solidFill>
          <a:latin typeface="Arial" charset="0"/>
        </a:defRPr>
      </a:lvl2pPr>
      <a:lvl3pPr algn="l" rtl="0" eaLnBrk="0" fontAlgn="base" hangingPunct="0">
        <a:lnSpc>
          <a:spcPct val="90000"/>
        </a:lnSpc>
        <a:spcBef>
          <a:spcPct val="0"/>
        </a:spcBef>
        <a:spcAft>
          <a:spcPct val="0"/>
        </a:spcAft>
        <a:defRPr sz="2400" b="1">
          <a:solidFill>
            <a:schemeClr val="bg1"/>
          </a:solidFill>
          <a:latin typeface="Arial" charset="0"/>
        </a:defRPr>
      </a:lvl3pPr>
      <a:lvl4pPr algn="l" rtl="0" eaLnBrk="0" fontAlgn="base" hangingPunct="0">
        <a:lnSpc>
          <a:spcPct val="90000"/>
        </a:lnSpc>
        <a:spcBef>
          <a:spcPct val="0"/>
        </a:spcBef>
        <a:spcAft>
          <a:spcPct val="0"/>
        </a:spcAft>
        <a:defRPr sz="2400" b="1">
          <a:solidFill>
            <a:schemeClr val="bg1"/>
          </a:solidFill>
          <a:latin typeface="Arial" charset="0"/>
        </a:defRPr>
      </a:lvl4pPr>
      <a:lvl5pPr algn="l" rtl="0" eaLnBrk="0" fontAlgn="base" hangingPunct="0">
        <a:lnSpc>
          <a:spcPct val="90000"/>
        </a:lnSpc>
        <a:spcBef>
          <a:spcPct val="0"/>
        </a:spcBef>
        <a:spcAft>
          <a:spcPct val="0"/>
        </a:spcAft>
        <a:defRPr sz="2400" b="1">
          <a:solidFill>
            <a:schemeClr val="bg1"/>
          </a:solidFill>
          <a:latin typeface="Arial" charset="0"/>
        </a:defRPr>
      </a:lvl5pPr>
      <a:lvl6pPr marL="457200" algn="l" rtl="0" fontAlgn="base">
        <a:lnSpc>
          <a:spcPct val="90000"/>
        </a:lnSpc>
        <a:spcBef>
          <a:spcPct val="0"/>
        </a:spcBef>
        <a:spcAft>
          <a:spcPct val="0"/>
        </a:spcAft>
        <a:defRPr sz="2400" b="1">
          <a:solidFill>
            <a:schemeClr val="tx1"/>
          </a:solidFill>
          <a:latin typeface="Arial" charset="0"/>
        </a:defRPr>
      </a:lvl6pPr>
      <a:lvl7pPr marL="914400" algn="l" rtl="0" fontAlgn="base">
        <a:lnSpc>
          <a:spcPct val="90000"/>
        </a:lnSpc>
        <a:spcBef>
          <a:spcPct val="0"/>
        </a:spcBef>
        <a:spcAft>
          <a:spcPct val="0"/>
        </a:spcAft>
        <a:defRPr sz="2400" b="1">
          <a:solidFill>
            <a:schemeClr val="tx1"/>
          </a:solidFill>
          <a:latin typeface="Arial" charset="0"/>
        </a:defRPr>
      </a:lvl7pPr>
      <a:lvl8pPr marL="1371600" algn="l" rtl="0" fontAlgn="base">
        <a:lnSpc>
          <a:spcPct val="90000"/>
        </a:lnSpc>
        <a:spcBef>
          <a:spcPct val="0"/>
        </a:spcBef>
        <a:spcAft>
          <a:spcPct val="0"/>
        </a:spcAft>
        <a:defRPr sz="2400" b="1">
          <a:solidFill>
            <a:schemeClr val="tx1"/>
          </a:solidFill>
          <a:latin typeface="Arial" charset="0"/>
        </a:defRPr>
      </a:lvl8pPr>
      <a:lvl9pPr marL="1828800" algn="l" rtl="0" fontAlgn="base">
        <a:lnSpc>
          <a:spcPct val="90000"/>
        </a:lnSpc>
        <a:spcBef>
          <a:spcPct val="0"/>
        </a:spcBef>
        <a:spcAft>
          <a:spcPct val="0"/>
        </a:spcAft>
        <a:defRPr sz="2400" b="1">
          <a:solidFill>
            <a:schemeClr val="tx1"/>
          </a:solidFill>
          <a:latin typeface="Arial" charset="0"/>
        </a:defRPr>
      </a:lvl9pPr>
    </p:titleStyle>
    <p:bodyStyle>
      <a:lvl1pPr marL="342900" indent="-342900" algn="l" rtl="0" eaLnBrk="0" fontAlgn="base" hangingPunct="0">
        <a:lnSpc>
          <a:spcPct val="85000"/>
        </a:lnSpc>
        <a:spcBef>
          <a:spcPts val="1200"/>
        </a:spcBef>
        <a:spcAft>
          <a:spcPct val="0"/>
        </a:spcAft>
        <a:buClr>
          <a:schemeClr val="tx2"/>
        </a:buClr>
        <a:buFont typeface="Webdings" pitchFamily="18" charset="2"/>
        <a:buChar char=""/>
        <a:tabLst>
          <a:tab pos="741363" algn="l"/>
        </a:tabLst>
        <a:defRPr sz="2400">
          <a:solidFill>
            <a:schemeClr val="tx1"/>
          </a:solidFill>
          <a:latin typeface="+mn-lt"/>
          <a:ea typeface="+mn-ea"/>
          <a:cs typeface="+mn-cs"/>
        </a:defRPr>
      </a:lvl1pPr>
      <a:lvl2pPr marL="571500" indent="-282575" algn="l" rtl="0" eaLnBrk="0" fontAlgn="base" hangingPunct="0">
        <a:lnSpc>
          <a:spcPct val="85000"/>
        </a:lnSpc>
        <a:spcBef>
          <a:spcPts val="600"/>
        </a:spcBef>
        <a:spcAft>
          <a:spcPct val="0"/>
        </a:spcAft>
        <a:buClr>
          <a:schemeClr val="tx2"/>
        </a:buClr>
        <a:buFont typeface="Webdings" pitchFamily="18" charset="2"/>
        <a:buChar char=""/>
        <a:tabLst>
          <a:tab pos="741363" algn="l"/>
        </a:tabLst>
        <a:defRPr sz="2000">
          <a:solidFill>
            <a:schemeClr val="tx1"/>
          </a:solidFill>
          <a:latin typeface="+mn-lt"/>
        </a:defRPr>
      </a:lvl2pPr>
      <a:lvl3pPr marL="857250" indent="-231775" algn="l" rtl="0" eaLnBrk="0" fontAlgn="base" hangingPunct="0">
        <a:lnSpc>
          <a:spcPct val="95000"/>
        </a:lnSpc>
        <a:spcBef>
          <a:spcPct val="25000"/>
        </a:spcBef>
        <a:spcAft>
          <a:spcPct val="0"/>
        </a:spcAft>
        <a:buClr>
          <a:schemeClr val="tx2"/>
        </a:buClr>
        <a:buFont typeface="Webdings" pitchFamily="18" charset="2"/>
        <a:buChar char=""/>
        <a:defRPr>
          <a:solidFill>
            <a:schemeClr val="tx1"/>
          </a:solidFill>
          <a:latin typeface="+mn-lt"/>
        </a:defRPr>
      </a:lvl3pPr>
      <a:lvl4pPr marL="1143000" indent="-228600" algn="l" rtl="0" eaLnBrk="0" fontAlgn="base" hangingPunct="0">
        <a:lnSpc>
          <a:spcPct val="95000"/>
        </a:lnSpc>
        <a:spcBef>
          <a:spcPct val="25000"/>
        </a:spcBef>
        <a:spcAft>
          <a:spcPct val="0"/>
        </a:spcAft>
        <a:buClr>
          <a:schemeClr val="tx2"/>
        </a:buClr>
        <a:buFont typeface="Webdings" pitchFamily="18" charset="2"/>
        <a:buChar char=""/>
        <a:tabLst>
          <a:tab pos="741363" algn="l"/>
        </a:tabLst>
        <a:defRPr sz="1600">
          <a:solidFill>
            <a:schemeClr val="tx1"/>
          </a:solidFill>
          <a:latin typeface="+mn-lt"/>
        </a:defRPr>
      </a:lvl4pPr>
      <a:lvl5pPr marL="1368425" indent="-114300" algn="l" rtl="0" eaLnBrk="0" fontAlgn="base" hangingPunct="0">
        <a:lnSpc>
          <a:spcPct val="95000"/>
        </a:lnSpc>
        <a:spcBef>
          <a:spcPct val="25000"/>
        </a:spcBef>
        <a:spcAft>
          <a:spcPct val="0"/>
        </a:spcAft>
        <a:buClr>
          <a:schemeClr val="tx2"/>
        </a:buClr>
        <a:buFont typeface="Webdings" pitchFamily="18" charset="2"/>
        <a:buChar char=""/>
        <a:tabLst>
          <a:tab pos="741363" algn="l"/>
        </a:tabLst>
        <a:defRPr sz="1600">
          <a:solidFill>
            <a:schemeClr val="tx1"/>
          </a:solidFill>
          <a:latin typeface="+mn-lt"/>
        </a:defRPr>
      </a:lvl5pPr>
      <a:lvl6pPr marL="18256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6pPr>
      <a:lvl7pPr marL="22828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7pPr>
      <a:lvl8pPr marL="27400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8pPr>
      <a:lvl9pPr marL="31972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14" descr="PPT-BKGD-FOOTER-white"/>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411913"/>
            <a:ext cx="91440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87"/>
          <p:cNvSpPr>
            <a:spLocks noGrp="1" noChangeArrowheads="1"/>
          </p:cNvSpPr>
          <p:nvPr>
            <p:ph type="body" idx="1"/>
          </p:nvPr>
        </p:nvSpPr>
        <p:spPr bwMode="auto">
          <a:xfrm>
            <a:off x="1028700" y="1371600"/>
            <a:ext cx="78168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34" name="Rectangle 10"/>
          <p:cNvSpPr>
            <a:spLocks noGrp="1" noChangeArrowheads="1"/>
          </p:cNvSpPr>
          <p:nvPr>
            <p:ph type="sldNum" sz="quarter" idx="4"/>
          </p:nvPr>
        </p:nvSpPr>
        <p:spPr bwMode="auto">
          <a:xfrm>
            <a:off x="0" y="6492875"/>
            <a:ext cx="1225550" cy="3651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0" hangingPunct="0">
              <a:defRPr sz="900">
                <a:solidFill>
                  <a:srgbClr val="999999"/>
                </a:solidFill>
                <a:latin typeface="Arial" charset="0"/>
                <a:ea typeface="+mn-ea"/>
                <a:cs typeface="Arial" charset="0"/>
              </a:defRPr>
            </a:lvl1pPr>
          </a:lstStyle>
          <a:p>
            <a:pPr>
              <a:defRPr/>
            </a:pPr>
            <a:fld id="{ECCC09BD-2D06-4685-9CB0-4AB9BEF4B9BB}" type="slidenum">
              <a:rPr lang="en-GB"/>
              <a:pPr>
                <a:defRPr/>
              </a:pPr>
              <a:t>‹#›</a:t>
            </a:fld>
            <a:endParaRPr lang="en-GB"/>
          </a:p>
        </p:txBody>
      </p:sp>
      <p:pic>
        <p:nvPicPr>
          <p:cNvPr id="5126" name="Picture 13" descr="PPT-header-main-bullets-1024-clea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0"/>
            <a:ext cx="914400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Rectangle 86"/>
          <p:cNvSpPr>
            <a:spLocks noGrp="1" noChangeArrowheads="1"/>
          </p:cNvSpPr>
          <p:nvPr>
            <p:ph type="title"/>
          </p:nvPr>
        </p:nvSpPr>
        <p:spPr bwMode="white">
          <a:xfrm>
            <a:off x="1381125" y="152400"/>
            <a:ext cx="760888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54864" rIns="90000" bIns="0" numCol="1" anchor="ctr" anchorCtr="0" compatLnSpc="1">
            <a:prstTxWarp prst="textNoShape">
              <a:avLst/>
            </a:prstTxWarp>
          </a:bodyPr>
          <a:lstStyle/>
          <a:p>
            <a:pPr lvl="0"/>
            <a:r>
              <a:rPr lang="en-GB" smtClean="0"/>
              <a:t>Click To Edit Master Title Style</a:t>
            </a:r>
          </a:p>
        </p:txBody>
      </p:sp>
      <p:pic>
        <p:nvPicPr>
          <p:cNvPr id="11" name="Picture 2" descr="http://solutionsx.com/wp-content/uploads/Infor_Channel_Partner_Logo.jp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251520" y="0"/>
            <a:ext cx="792088" cy="32733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4976" r:id="rId1"/>
    <p:sldLayoutId id="2147484977" r:id="rId2"/>
    <p:sldLayoutId id="2147484978" r:id="rId3"/>
    <p:sldLayoutId id="2147484979" r:id="rId4"/>
    <p:sldLayoutId id="2147484980" r:id="rId5"/>
  </p:sldLayoutIdLst>
  <p:transition>
    <p:wipe dir="r"/>
  </p:transition>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sz="2400" b="1">
          <a:solidFill>
            <a:schemeClr val="bg1"/>
          </a:solidFill>
          <a:latin typeface="+mj-lt"/>
          <a:ea typeface="+mj-ea"/>
          <a:cs typeface="+mj-cs"/>
        </a:defRPr>
      </a:lvl1pPr>
      <a:lvl2pPr algn="l" rtl="0" eaLnBrk="0" fontAlgn="base" hangingPunct="0">
        <a:lnSpc>
          <a:spcPct val="90000"/>
        </a:lnSpc>
        <a:spcBef>
          <a:spcPct val="0"/>
        </a:spcBef>
        <a:spcAft>
          <a:spcPct val="0"/>
        </a:spcAft>
        <a:defRPr sz="2400" b="1">
          <a:solidFill>
            <a:schemeClr val="bg1"/>
          </a:solidFill>
          <a:latin typeface="Arial" charset="0"/>
        </a:defRPr>
      </a:lvl2pPr>
      <a:lvl3pPr algn="l" rtl="0" eaLnBrk="0" fontAlgn="base" hangingPunct="0">
        <a:lnSpc>
          <a:spcPct val="90000"/>
        </a:lnSpc>
        <a:spcBef>
          <a:spcPct val="0"/>
        </a:spcBef>
        <a:spcAft>
          <a:spcPct val="0"/>
        </a:spcAft>
        <a:defRPr sz="2400" b="1">
          <a:solidFill>
            <a:schemeClr val="bg1"/>
          </a:solidFill>
          <a:latin typeface="Arial" charset="0"/>
        </a:defRPr>
      </a:lvl3pPr>
      <a:lvl4pPr algn="l" rtl="0" eaLnBrk="0" fontAlgn="base" hangingPunct="0">
        <a:lnSpc>
          <a:spcPct val="90000"/>
        </a:lnSpc>
        <a:spcBef>
          <a:spcPct val="0"/>
        </a:spcBef>
        <a:spcAft>
          <a:spcPct val="0"/>
        </a:spcAft>
        <a:defRPr sz="2400" b="1">
          <a:solidFill>
            <a:schemeClr val="bg1"/>
          </a:solidFill>
          <a:latin typeface="Arial" charset="0"/>
        </a:defRPr>
      </a:lvl4pPr>
      <a:lvl5pPr algn="l" rtl="0" eaLnBrk="0" fontAlgn="base" hangingPunct="0">
        <a:lnSpc>
          <a:spcPct val="90000"/>
        </a:lnSpc>
        <a:spcBef>
          <a:spcPct val="0"/>
        </a:spcBef>
        <a:spcAft>
          <a:spcPct val="0"/>
        </a:spcAft>
        <a:defRPr sz="2400" b="1">
          <a:solidFill>
            <a:schemeClr val="bg1"/>
          </a:solidFill>
          <a:latin typeface="Arial" charset="0"/>
        </a:defRPr>
      </a:lvl5pPr>
      <a:lvl6pPr marL="457200" algn="l" rtl="0" fontAlgn="base">
        <a:lnSpc>
          <a:spcPct val="90000"/>
        </a:lnSpc>
        <a:spcBef>
          <a:spcPct val="0"/>
        </a:spcBef>
        <a:spcAft>
          <a:spcPct val="0"/>
        </a:spcAft>
        <a:defRPr sz="2400" b="1">
          <a:solidFill>
            <a:schemeClr val="tx1"/>
          </a:solidFill>
          <a:latin typeface="Arial" charset="0"/>
        </a:defRPr>
      </a:lvl6pPr>
      <a:lvl7pPr marL="914400" algn="l" rtl="0" fontAlgn="base">
        <a:lnSpc>
          <a:spcPct val="90000"/>
        </a:lnSpc>
        <a:spcBef>
          <a:spcPct val="0"/>
        </a:spcBef>
        <a:spcAft>
          <a:spcPct val="0"/>
        </a:spcAft>
        <a:defRPr sz="2400" b="1">
          <a:solidFill>
            <a:schemeClr val="tx1"/>
          </a:solidFill>
          <a:latin typeface="Arial" charset="0"/>
        </a:defRPr>
      </a:lvl7pPr>
      <a:lvl8pPr marL="1371600" algn="l" rtl="0" fontAlgn="base">
        <a:lnSpc>
          <a:spcPct val="90000"/>
        </a:lnSpc>
        <a:spcBef>
          <a:spcPct val="0"/>
        </a:spcBef>
        <a:spcAft>
          <a:spcPct val="0"/>
        </a:spcAft>
        <a:defRPr sz="2400" b="1">
          <a:solidFill>
            <a:schemeClr val="tx1"/>
          </a:solidFill>
          <a:latin typeface="Arial" charset="0"/>
        </a:defRPr>
      </a:lvl8pPr>
      <a:lvl9pPr marL="1828800" algn="l" rtl="0" fontAlgn="base">
        <a:lnSpc>
          <a:spcPct val="90000"/>
        </a:lnSpc>
        <a:spcBef>
          <a:spcPct val="0"/>
        </a:spcBef>
        <a:spcAft>
          <a:spcPct val="0"/>
        </a:spcAft>
        <a:defRPr sz="2400" b="1">
          <a:solidFill>
            <a:schemeClr val="tx1"/>
          </a:solidFill>
          <a:latin typeface="Arial" charset="0"/>
        </a:defRPr>
      </a:lvl9pPr>
    </p:titleStyle>
    <p:bodyStyle>
      <a:lvl1pPr marL="342900" indent="-342900" algn="l" rtl="0" eaLnBrk="0" fontAlgn="base" hangingPunct="0">
        <a:lnSpc>
          <a:spcPct val="85000"/>
        </a:lnSpc>
        <a:spcBef>
          <a:spcPts val="1200"/>
        </a:spcBef>
        <a:spcAft>
          <a:spcPct val="0"/>
        </a:spcAft>
        <a:buClr>
          <a:schemeClr val="tx2"/>
        </a:buClr>
        <a:buFont typeface="Webdings" pitchFamily="18" charset="2"/>
        <a:buChar char=""/>
        <a:tabLst>
          <a:tab pos="741363" algn="l"/>
        </a:tabLst>
        <a:defRPr sz="2400">
          <a:solidFill>
            <a:schemeClr val="tx1"/>
          </a:solidFill>
          <a:latin typeface="+mn-lt"/>
          <a:ea typeface="+mn-ea"/>
          <a:cs typeface="+mn-cs"/>
        </a:defRPr>
      </a:lvl1pPr>
      <a:lvl2pPr marL="571500" indent="-282575" algn="l" rtl="0" eaLnBrk="0" fontAlgn="base" hangingPunct="0">
        <a:lnSpc>
          <a:spcPct val="85000"/>
        </a:lnSpc>
        <a:spcBef>
          <a:spcPts val="600"/>
        </a:spcBef>
        <a:spcAft>
          <a:spcPct val="0"/>
        </a:spcAft>
        <a:buClr>
          <a:schemeClr val="tx2"/>
        </a:buClr>
        <a:buFont typeface="Webdings" pitchFamily="18" charset="2"/>
        <a:buChar char=""/>
        <a:tabLst>
          <a:tab pos="741363" algn="l"/>
        </a:tabLst>
        <a:defRPr sz="2000">
          <a:solidFill>
            <a:schemeClr val="tx1"/>
          </a:solidFill>
          <a:latin typeface="+mn-lt"/>
        </a:defRPr>
      </a:lvl2pPr>
      <a:lvl3pPr marL="857250" indent="-231775" algn="l" rtl="0" eaLnBrk="0" fontAlgn="base" hangingPunct="0">
        <a:lnSpc>
          <a:spcPct val="95000"/>
        </a:lnSpc>
        <a:spcBef>
          <a:spcPct val="25000"/>
        </a:spcBef>
        <a:spcAft>
          <a:spcPct val="0"/>
        </a:spcAft>
        <a:buClr>
          <a:schemeClr val="tx2"/>
        </a:buClr>
        <a:buFont typeface="Webdings" pitchFamily="18" charset="2"/>
        <a:buChar char=""/>
        <a:defRPr>
          <a:solidFill>
            <a:schemeClr val="tx1"/>
          </a:solidFill>
          <a:latin typeface="+mn-lt"/>
        </a:defRPr>
      </a:lvl3pPr>
      <a:lvl4pPr marL="1143000" indent="-228600" algn="l" rtl="0" eaLnBrk="0" fontAlgn="base" hangingPunct="0">
        <a:lnSpc>
          <a:spcPct val="95000"/>
        </a:lnSpc>
        <a:spcBef>
          <a:spcPct val="25000"/>
        </a:spcBef>
        <a:spcAft>
          <a:spcPct val="0"/>
        </a:spcAft>
        <a:buClr>
          <a:schemeClr val="tx2"/>
        </a:buClr>
        <a:buFont typeface="Webdings" pitchFamily="18" charset="2"/>
        <a:buChar char=""/>
        <a:tabLst>
          <a:tab pos="741363" algn="l"/>
        </a:tabLst>
        <a:defRPr sz="1600">
          <a:solidFill>
            <a:schemeClr val="tx1"/>
          </a:solidFill>
          <a:latin typeface="+mn-lt"/>
        </a:defRPr>
      </a:lvl4pPr>
      <a:lvl5pPr marL="1368425" indent="-114300" algn="l" rtl="0" eaLnBrk="0" fontAlgn="base" hangingPunct="0">
        <a:lnSpc>
          <a:spcPct val="95000"/>
        </a:lnSpc>
        <a:spcBef>
          <a:spcPct val="25000"/>
        </a:spcBef>
        <a:spcAft>
          <a:spcPct val="0"/>
        </a:spcAft>
        <a:buClr>
          <a:schemeClr val="tx2"/>
        </a:buClr>
        <a:buFont typeface="Webdings" pitchFamily="18" charset="2"/>
        <a:buChar char=""/>
        <a:tabLst>
          <a:tab pos="741363" algn="l"/>
        </a:tabLst>
        <a:defRPr sz="1600">
          <a:solidFill>
            <a:schemeClr val="tx1"/>
          </a:solidFill>
          <a:latin typeface="+mn-lt"/>
        </a:defRPr>
      </a:lvl5pPr>
      <a:lvl6pPr marL="18256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6pPr>
      <a:lvl7pPr marL="22828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7pPr>
      <a:lvl8pPr marL="27400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8pPr>
      <a:lvl9pPr marL="31972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cid:image001.jpg@01CE2B02.E80DF1C0" TargetMode="External"/><Relationship Id="rId5" Type="http://schemas.openxmlformats.org/officeDocument/2006/relationships/image" Target="../media/image14.jpeg"/><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hyperlink" Target="http://images.google.com/imgres?imgurl=http://paris.blog.lemonde.fr/paris/images/sncf_logo_ratp.gif&amp;imgrefurl=http://paris.blog.lemonde.fr/paris/2005/10/sncf_un_logo_di.html&amp;h=452&amp;w=418&amp;sz=105&amp;hl=en&amp;sig2=wNz1S8p9Ym6jY-wQNYR9uA&amp;start=6&amp;tbnid=9d77nWJaUGw_dM:&amp;tbnh=127&amp;tbnw=117&amp;ei=LEHUReT4Np62aPH7gJMK&amp;prev=/images?q=ratp+logo&amp;svnum=10&amp;hl=en&amp;safe=active&amp;rls=GGLG,GGLG:2006-22,GGLG:en" TargetMode="External"/><Relationship Id="rId13" Type="http://schemas.openxmlformats.org/officeDocument/2006/relationships/image" Target="../media/image56.png"/><Relationship Id="rId18" Type="http://schemas.openxmlformats.org/officeDocument/2006/relationships/image" Target="../media/image61.png"/><Relationship Id="rId26" Type="http://schemas.openxmlformats.org/officeDocument/2006/relationships/image" Target="../media/image69.png"/><Relationship Id="rId3" Type="http://schemas.openxmlformats.org/officeDocument/2006/relationships/image" Target="../media/image48.jpeg"/><Relationship Id="rId21" Type="http://schemas.openxmlformats.org/officeDocument/2006/relationships/image" Target="../media/image64.jpeg"/><Relationship Id="rId7" Type="http://schemas.openxmlformats.org/officeDocument/2006/relationships/image" Target="../media/image51.jpeg"/><Relationship Id="rId12" Type="http://schemas.openxmlformats.org/officeDocument/2006/relationships/image" Target="../media/image55.png"/><Relationship Id="rId17" Type="http://schemas.openxmlformats.org/officeDocument/2006/relationships/image" Target="../media/image60.png"/><Relationship Id="rId25" Type="http://schemas.openxmlformats.org/officeDocument/2006/relationships/image" Target="../media/image68.png"/><Relationship Id="rId2" Type="http://schemas.openxmlformats.org/officeDocument/2006/relationships/notesSlide" Target="../notesSlides/notesSlide15.xml"/><Relationship Id="rId16" Type="http://schemas.openxmlformats.org/officeDocument/2006/relationships/image" Target="../media/image59.jpeg"/><Relationship Id="rId20" Type="http://schemas.openxmlformats.org/officeDocument/2006/relationships/image" Target="../media/image63.png"/><Relationship Id="rId29"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hyperlink" Target="http://images.google.com/imgres?imgurl=http://content.answers.com/main/content/wp/en/d/dc/FritoLay.png&amp;imgrefurl=http://www.answers.com/topic/frito-lay&amp;h=156&amp;w=250&amp;sz=14&amp;hl=en&amp;sig2=bpfW395XHIyBU0gmOjl4Ag&amp;start=17&amp;tbnid=ToKs2YyehvfrMM:&amp;tbnh=69&amp;tbnw=111&amp;ei=Tz_URcOeBYnIaJ2vjNYK&amp;prev=/images?q=frito+lay&amp;svnum=10&amp;hl=en&amp;safe=active&amp;rls=GGLG,GGLG:2006-22,GGLG:en&amp;sa=N" TargetMode="External"/><Relationship Id="rId11" Type="http://schemas.openxmlformats.org/officeDocument/2006/relationships/image" Target="../media/image54.jpeg"/><Relationship Id="rId24" Type="http://schemas.openxmlformats.org/officeDocument/2006/relationships/image" Target="../media/image67.png"/><Relationship Id="rId5" Type="http://schemas.openxmlformats.org/officeDocument/2006/relationships/image" Target="../media/image50.jpeg"/><Relationship Id="rId15" Type="http://schemas.openxmlformats.org/officeDocument/2006/relationships/image" Target="../media/image58.png"/><Relationship Id="rId23" Type="http://schemas.openxmlformats.org/officeDocument/2006/relationships/image" Target="../media/image66.png"/><Relationship Id="rId28" Type="http://schemas.openxmlformats.org/officeDocument/2006/relationships/image" Target="../media/image71.png"/><Relationship Id="rId10" Type="http://schemas.openxmlformats.org/officeDocument/2006/relationships/image" Target="../media/image53.png"/><Relationship Id="rId19" Type="http://schemas.openxmlformats.org/officeDocument/2006/relationships/image" Target="../media/image62.jpeg"/><Relationship Id="rId4" Type="http://schemas.openxmlformats.org/officeDocument/2006/relationships/image" Target="../media/image49.png"/><Relationship Id="rId9" Type="http://schemas.openxmlformats.org/officeDocument/2006/relationships/image" Target="../media/image52.jpeg"/><Relationship Id="rId14" Type="http://schemas.openxmlformats.org/officeDocument/2006/relationships/image" Target="../media/image57.png"/><Relationship Id="rId22" Type="http://schemas.openxmlformats.org/officeDocument/2006/relationships/image" Target="../media/image65.png"/><Relationship Id="rId27"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cid:image001.jpg@01CE2B02.E80DF1C0" TargetMode="External"/><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hyperlink" Target="http://www.google.hr/url?sa=i&amp;rct=j&amp;q=&amp;esrc=s&amp;source=images&amp;cd=&amp;cad=rja&amp;uact=8&amp;docid=nbSCtxhtuQC_bM&amp;tbnid=3ci9A3U02OfMGM:&amp;ved=0CAUQjRw&amp;url=http://tourists360.com/dubai-mall-aquarium/&amp;ei=JKo9U-fEJcb6PMu3gZgI&amp;bvm=bv.63934634,d.ZWU&amp;psig=AFQjCNHNnINofHJypyTKqR3GTkByWdGtAw&amp;ust=1396636556348230" TargetMode="External"/><Relationship Id="rId7"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image" Target="../media/image74.jpeg"/><Relationship Id="rId5" Type="http://schemas.openxmlformats.org/officeDocument/2006/relationships/hyperlink" Target="http://www.google.hr/url?sa=i&amp;rct=j&amp;q=&amp;esrc=s&amp;source=images&amp;cd=&amp;cad=rja&amp;uact=8&amp;docid=BslC2nTGLwQe0M&amp;tbnid=fEkLoZtiFV341M:&amp;ved=0CAUQjRw&amp;url=http://www.panoramio.com/photo/47813985&amp;ei=Sqo9U9bdCsTsPMqXgMgN&amp;bvm=bv.63934634,d.ZWU&amp;psig=AFQjCNHNnINofHJypyTKqR3GTkByWdGtAw&amp;ust=1396636556348230" TargetMode="External"/><Relationship Id="rId4" Type="http://schemas.openxmlformats.org/officeDocument/2006/relationships/image" Target="../media/image73.jpeg"/></Relationships>
</file>

<file path=ppt/slides/_rels/slide1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cid:image001.jpg@01CE2B02.E80DF1C0" TargetMode="External"/><Relationship Id="rId5" Type="http://schemas.openxmlformats.org/officeDocument/2006/relationships/image" Target="../media/image14.jpe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jpeg"/></Relationships>
</file>

<file path=ppt/slides/_rels/slide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2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png"/></Relationships>
</file>

<file path=ppt/slides/_rels/slide2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jpeg"/></Relationships>
</file>

<file path=ppt/slides/_rels/slide2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2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10.jpeg"/></Relationships>
</file>

<file path=ppt/slides/_rels/slide2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cid:image001.jpg@01CE2B02.E80DF1C0" TargetMode="External"/><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3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cid:image001.jpg@01CE2B02.E80DF1C0" TargetMode="External"/><Relationship Id="rId5" Type="http://schemas.openxmlformats.org/officeDocument/2006/relationships/image" Target="../media/image14.jpeg"/><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png"/><Relationship Id="rId4" Type="http://schemas.openxmlformats.org/officeDocument/2006/relationships/image" Target="../media/image126.jpeg"/></Relationships>
</file>

<file path=ppt/slides/_rels/slide34.xml.rels><?xml version="1.0" encoding="UTF-8" standalone="yes"?>
<Relationships xmlns="http://schemas.openxmlformats.org/package/2006/relationships"><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png"/></Relationships>
</file>

<file path=ppt/slides/_rels/slide3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36.jpeg"/><Relationship Id="rId4" Type="http://schemas.openxmlformats.org/officeDocument/2006/relationships/image" Target="../media/image135.jpeg"/></Relationships>
</file>

<file path=ppt/slides/_rels/slide3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39.jpeg"/><Relationship Id="rId4" Type="http://schemas.openxmlformats.org/officeDocument/2006/relationships/image" Target="../media/image138.jpe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cid:image001.jpg@01CE2B02.E80DF1C0" TargetMode="External"/><Relationship Id="rId5" Type="http://schemas.openxmlformats.org/officeDocument/2006/relationships/image" Target="../media/image14.jpeg"/><Relationship Id="rId4" Type="http://schemas.openxmlformats.org/officeDocument/2006/relationships/image" Target="../media/image13.jpeg"/></Relationships>
</file>

<file path=ppt/slides/_rels/slide3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4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1.xml"/><Relationship Id="rId1" Type="http://schemas.openxmlformats.org/officeDocument/2006/relationships/slideLayout" Target="../slideLayouts/slideLayout25.xml"/><Relationship Id="rId4" Type="http://schemas.openxmlformats.org/officeDocument/2006/relationships/image" Target="../media/image147.png"/></Relationships>
</file>

<file path=ppt/slides/_rels/slide4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2.xml"/><Relationship Id="rId6" Type="http://schemas.openxmlformats.org/officeDocument/2006/relationships/image" Target="cid:image001.jpg@01CE2B02.E80DF1C0" TargetMode="External"/><Relationship Id="rId5" Type="http://schemas.openxmlformats.org/officeDocument/2006/relationships/image" Target="../media/image14.jpeg"/><Relationship Id="rId4" Type="http://schemas.openxmlformats.org/officeDocument/2006/relationships/image" Target="../media/image13.jpeg"/></Relationships>
</file>

<file path=ppt/slides/_rels/slide4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partners.infor.com/PartnerDetails.aspx?Id=83"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168.png"/><Relationship Id="rId3" Type="http://schemas.openxmlformats.org/officeDocument/2006/relationships/image" Target="../media/image158.png"/><Relationship Id="rId7" Type="http://schemas.openxmlformats.org/officeDocument/2006/relationships/image" Target="../media/image162.png"/><Relationship Id="rId12" Type="http://schemas.openxmlformats.org/officeDocument/2006/relationships/image" Target="../media/image167.png"/><Relationship Id="rId17" Type="http://schemas.openxmlformats.org/officeDocument/2006/relationships/image" Target="../media/image172.jpeg"/><Relationship Id="rId2" Type="http://schemas.openxmlformats.org/officeDocument/2006/relationships/notesSlide" Target="../notesSlides/notesSlide51.xml"/><Relationship Id="rId16" Type="http://schemas.openxmlformats.org/officeDocument/2006/relationships/image" Target="../media/image171.png"/><Relationship Id="rId1" Type="http://schemas.openxmlformats.org/officeDocument/2006/relationships/slideLayout" Target="../slideLayouts/slideLayout25.xml"/><Relationship Id="rId6" Type="http://schemas.openxmlformats.org/officeDocument/2006/relationships/image" Target="../media/image161.png"/><Relationship Id="rId11" Type="http://schemas.openxmlformats.org/officeDocument/2006/relationships/image" Target="../media/image166.png"/><Relationship Id="rId5" Type="http://schemas.openxmlformats.org/officeDocument/2006/relationships/image" Target="../media/image160.png"/><Relationship Id="rId15" Type="http://schemas.openxmlformats.org/officeDocument/2006/relationships/image" Target="../media/image170.jpeg"/><Relationship Id="rId10" Type="http://schemas.openxmlformats.org/officeDocument/2006/relationships/image" Target="../media/image165.png"/><Relationship Id="rId4" Type="http://schemas.openxmlformats.org/officeDocument/2006/relationships/image" Target="../media/image159.png"/><Relationship Id="rId9" Type="http://schemas.openxmlformats.org/officeDocument/2006/relationships/image" Target="../media/image164.png"/><Relationship Id="rId14" Type="http://schemas.openxmlformats.org/officeDocument/2006/relationships/image" Target="../media/image169.jpeg"/></Relationships>
</file>

<file path=ppt/slides/_rels/slide5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52.xml"/><Relationship Id="rId1" Type="http://schemas.openxmlformats.org/officeDocument/2006/relationships/slideLayout" Target="../slideLayouts/slideLayout25.xml"/><Relationship Id="rId6" Type="http://schemas.openxmlformats.org/officeDocument/2006/relationships/image" Target="../media/image176.jpeg"/><Relationship Id="rId5" Type="http://schemas.openxmlformats.org/officeDocument/2006/relationships/image" Target="../media/image175.png"/><Relationship Id="rId4" Type="http://schemas.openxmlformats.org/officeDocument/2006/relationships/image" Target="../media/image174.png"/></Relationships>
</file>

<file path=ppt/slides/_rels/slide53.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notesSlide" Target="../notesSlides/notesSlide53.xml"/><Relationship Id="rId1" Type="http://schemas.openxmlformats.org/officeDocument/2006/relationships/slideLayout" Target="../slideLayouts/slideLayout25.xml"/><Relationship Id="rId6" Type="http://schemas.openxmlformats.org/officeDocument/2006/relationships/image" Target="../media/image182.jpeg"/><Relationship Id="rId5" Type="http://schemas.openxmlformats.org/officeDocument/2006/relationships/image" Target="../media/image181.jpeg"/><Relationship Id="rId4" Type="http://schemas.openxmlformats.org/officeDocument/2006/relationships/image" Target="../media/image180.jpeg"/></Relationships>
</file>

<file path=ppt/slides/_rels/slide5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54.xml"/><Relationship Id="rId1" Type="http://schemas.openxmlformats.org/officeDocument/2006/relationships/slideLayout" Target="../slideLayouts/slideLayout25.xml"/><Relationship Id="rId6" Type="http://schemas.openxmlformats.org/officeDocument/2006/relationships/image" Target="../media/image188.jpeg"/><Relationship Id="rId5" Type="http://schemas.openxmlformats.org/officeDocument/2006/relationships/image" Target="../media/image187.png"/><Relationship Id="rId4" Type="http://schemas.openxmlformats.org/officeDocument/2006/relationships/image" Target="../media/image186.jpeg"/></Relationships>
</file>

<file path=ppt/slides/_rels/slide5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55.xml"/><Relationship Id="rId1" Type="http://schemas.openxmlformats.org/officeDocument/2006/relationships/slideLayout" Target="../slideLayouts/slideLayout25.xml"/><Relationship Id="rId4" Type="http://schemas.openxmlformats.org/officeDocument/2006/relationships/image" Target="../media/image190.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cid:image001.jpg@01CE2B02.E80DF1C0" TargetMode="External"/><Relationship Id="rId5" Type="http://schemas.openxmlformats.org/officeDocument/2006/relationships/image" Target="../media/image14.jpeg"/><Relationship Id="rId4" Type="http://schemas.openxmlformats.org/officeDocument/2006/relationships/image" Target="../media/image13.jpeg"/></Relationships>
</file>

<file path=ppt/slides/_rels/slide5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58.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5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59.xml"/><Relationship Id="rId1" Type="http://schemas.openxmlformats.org/officeDocument/2006/relationships/slideLayout" Target="../slideLayouts/slideLayout22.xml"/><Relationship Id="rId4" Type="http://schemas.openxmlformats.org/officeDocument/2006/relationships/hyperlink" Target="mailto:kresimir.brckan@ekonerg.h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cid:image001.jpg@01CE2B02.E80DF1C0" TargetMode="Externa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8" descr="PPT-title-image-47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9"/>
          <p:cNvSpPr>
            <a:spLocks noGrp="1" noChangeArrowheads="1"/>
          </p:cNvSpPr>
          <p:nvPr>
            <p:ph type="ctrTitle"/>
          </p:nvPr>
        </p:nvSpPr>
        <p:spPr>
          <a:xfrm>
            <a:off x="2195513" y="1484313"/>
            <a:ext cx="6019800" cy="974725"/>
          </a:xfrm>
        </p:spPr>
        <p:txBody>
          <a:bodyPr/>
          <a:lstStyle/>
          <a:p>
            <a:r>
              <a:rPr lang="hr-HR" sz="1900"/>
              <a:t>Infor EAM - informacijski sustav za podršku upravljanju održavanjem i Asset Management</a:t>
            </a:r>
            <a:r>
              <a:rPr lang="hr-HR" sz="1800"/>
              <a:t/>
            </a:r>
            <a:br>
              <a:rPr lang="hr-HR" sz="1800"/>
            </a:br>
            <a:r>
              <a:rPr lang="hr-HR" sz="500"/>
              <a:t/>
            </a:r>
            <a:br>
              <a:rPr lang="hr-HR" sz="500"/>
            </a:br>
            <a:r>
              <a:rPr lang="hr-HR" sz="1300"/>
              <a:t>Krešimir Brckan, EKONERG</a:t>
            </a:r>
            <a:r>
              <a:rPr lang="hr-HR" sz="1400"/>
              <a:t/>
            </a:r>
            <a:br>
              <a:rPr lang="hr-HR" sz="1400"/>
            </a:br>
            <a:endParaRPr lang="en-US" sz="1400"/>
          </a:p>
        </p:txBody>
      </p:sp>
      <p:sp>
        <p:nvSpPr>
          <p:cNvPr id="31748" name="Rectangle 10"/>
          <p:cNvSpPr>
            <a:spLocks noGrp="1" noChangeArrowheads="1"/>
          </p:cNvSpPr>
          <p:nvPr>
            <p:ph type="subTitle" idx="1"/>
          </p:nvPr>
        </p:nvSpPr>
        <p:spPr>
          <a:xfrm>
            <a:off x="2195513" y="2333625"/>
            <a:ext cx="6400800" cy="504825"/>
          </a:xfrm>
        </p:spPr>
        <p:txBody>
          <a:bodyPr/>
          <a:lstStyle/>
          <a:p>
            <a:pPr>
              <a:lnSpc>
                <a:spcPct val="100000"/>
              </a:lnSpc>
              <a:spcBef>
                <a:spcPct val="0"/>
              </a:spcBef>
            </a:pPr>
            <a:r>
              <a:rPr lang="hr-HR" sz="1100" dirty="0"/>
              <a:t>DO BIH: Informacijski sistemi u održavanju</a:t>
            </a:r>
          </a:p>
          <a:p>
            <a:pPr>
              <a:lnSpc>
                <a:spcPct val="100000"/>
              </a:lnSpc>
              <a:spcBef>
                <a:spcPct val="0"/>
              </a:spcBef>
            </a:pPr>
            <a:r>
              <a:rPr lang="hr-HR" sz="1100" dirty="0"/>
              <a:t>Zenica, 08.04.2014</a:t>
            </a:r>
            <a:r>
              <a:rPr lang="hr-HR" sz="1100" dirty="0" smtClean="0"/>
              <a:t>.</a:t>
            </a:r>
            <a:endParaRPr lang="en-US" sz="1100" dirty="0"/>
          </a:p>
        </p:txBody>
      </p:sp>
      <p:pic>
        <p:nvPicPr>
          <p:cNvPr id="7" name="Picture 2" descr="http://solutionsx.com/wp-content/uploads/Infor_Channel_Partner_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933" y="324970"/>
            <a:ext cx="1306701" cy="54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_x0020_1" descr="Description: cid:part1.09040308.06080709@ekonerg.h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79512" y="324970"/>
            <a:ext cx="568421"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0"/>
          </p:nvPr>
        </p:nvSpPr>
        <p:spPr/>
        <p:txBody>
          <a:bodyPr/>
          <a:lstStyle/>
          <a:p>
            <a:pPr>
              <a:defRPr/>
            </a:pPr>
            <a:fld id="{0FDC593A-B930-485B-B456-42BCB29717F4}" type="slidenum">
              <a:rPr lang="en-US"/>
              <a:pPr>
                <a:defRPr/>
              </a:pPr>
              <a:t>10</a:t>
            </a:fld>
            <a:endParaRPr lang="en-US"/>
          </a:p>
        </p:txBody>
      </p:sp>
      <p:sp>
        <p:nvSpPr>
          <p:cNvPr id="41987" name="Rectangle 2"/>
          <p:cNvSpPr>
            <a:spLocks noGrp="1" noChangeArrowheads="1"/>
          </p:cNvSpPr>
          <p:nvPr>
            <p:ph type="title"/>
          </p:nvPr>
        </p:nvSpPr>
        <p:spPr>
          <a:xfrm>
            <a:off x="1381125" y="152400"/>
            <a:ext cx="7762875" cy="742950"/>
          </a:xfrm>
        </p:spPr>
        <p:txBody>
          <a:bodyPr/>
          <a:lstStyle/>
          <a:p>
            <a:r>
              <a:rPr lang="en-US" sz="2200" smtClean="0">
                <a:ea typeface="ＭＳ Ｐゴシック" pitchFamily="34" charset="-128"/>
              </a:rPr>
              <a:t>Infor EAM </a:t>
            </a:r>
            <a:r>
              <a:rPr lang="hr-HR" sz="2200" smtClean="0">
                <a:ea typeface="ＭＳ Ｐゴシック" pitchFamily="34" charset="-128"/>
              </a:rPr>
              <a:t>u procesnoj industriji</a:t>
            </a:r>
            <a:endParaRPr lang="en-US" sz="2200" smtClean="0">
              <a:ea typeface="ＭＳ Ｐゴシック" pitchFamily="34" charset="-128"/>
            </a:endParaRPr>
          </a:p>
        </p:txBody>
      </p:sp>
      <p:sp>
        <p:nvSpPr>
          <p:cNvPr id="41988" name="Rectangle 3"/>
          <p:cNvSpPr>
            <a:spLocks noGrp="1" noChangeArrowheads="1"/>
          </p:cNvSpPr>
          <p:nvPr>
            <p:ph type="body" idx="1"/>
          </p:nvPr>
        </p:nvSpPr>
        <p:spPr>
          <a:xfrm>
            <a:off x="398152" y="4695825"/>
            <a:ext cx="2082800" cy="762000"/>
          </a:xfrm>
        </p:spPr>
        <p:txBody>
          <a:bodyPr/>
          <a:lstStyle/>
          <a:p>
            <a:pPr marL="0" indent="0" algn="ctr">
              <a:buNone/>
            </a:pPr>
            <a:r>
              <a:rPr lang="en-US" sz="1600" dirty="0" smtClean="0">
                <a:ea typeface="ＭＳ Ｐゴシック" pitchFamily="34" charset="-128"/>
              </a:rPr>
              <a:t>900+ </a:t>
            </a:r>
            <a:r>
              <a:rPr lang="hr-HR" sz="1600" dirty="0" smtClean="0">
                <a:ea typeface="ＭＳ Ｐゴシック" pitchFamily="34" charset="-128"/>
              </a:rPr>
              <a:t>Klijenata</a:t>
            </a:r>
            <a:endParaRPr lang="en-US" sz="1600" dirty="0" smtClean="0">
              <a:ea typeface="ＭＳ Ｐゴシック" pitchFamily="34" charset="-128"/>
            </a:endParaRPr>
          </a:p>
        </p:txBody>
      </p:sp>
      <p:sp>
        <p:nvSpPr>
          <p:cNvPr id="41989" name="Rectangle 5"/>
          <p:cNvSpPr>
            <a:spLocks noChangeArrowheads="1"/>
          </p:cNvSpPr>
          <p:nvPr/>
        </p:nvSpPr>
        <p:spPr bwMode="auto">
          <a:xfrm>
            <a:off x="34925" y="2638425"/>
            <a:ext cx="1600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sr-Latn-RS"/>
          </a:p>
        </p:txBody>
      </p:sp>
      <p:sp>
        <p:nvSpPr>
          <p:cNvPr id="41990" name="Rectangle 6"/>
          <p:cNvSpPr>
            <a:spLocks noChangeArrowheads="1"/>
          </p:cNvSpPr>
          <p:nvPr/>
        </p:nvSpPr>
        <p:spPr bwMode="auto">
          <a:xfrm>
            <a:off x="2626295" y="4683224"/>
            <a:ext cx="20177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85000"/>
              </a:lnSpc>
              <a:spcBef>
                <a:spcPct val="40000"/>
              </a:spcBef>
              <a:buClr>
                <a:schemeClr val="tx2"/>
              </a:buClr>
              <a:tabLst>
                <a:tab pos="741363" algn="l"/>
              </a:tabLst>
            </a:pPr>
            <a:r>
              <a:rPr lang="hr-HR" sz="1600" dirty="0"/>
              <a:t>250</a:t>
            </a:r>
            <a:r>
              <a:rPr lang="en-US" sz="1600" dirty="0"/>
              <a:t>+ </a:t>
            </a:r>
            <a:r>
              <a:rPr lang="hr-HR" sz="1600" dirty="0"/>
              <a:t>Klijenata</a:t>
            </a:r>
            <a:endParaRPr lang="en-US" sz="1600" dirty="0"/>
          </a:p>
        </p:txBody>
      </p:sp>
      <p:sp>
        <p:nvSpPr>
          <p:cNvPr id="41991" name="Rectangle 7"/>
          <p:cNvSpPr>
            <a:spLocks noChangeArrowheads="1"/>
          </p:cNvSpPr>
          <p:nvPr/>
        </p:nvSpPr>
        <p:spPr bwMode="auto">
          <a:xfrm>
            <a:off x="4785301" y="4682752"/>
            <a:ext cx="18716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85000"/>
              </a:lnSpc>
              <a:spcBef>
                <a:spcPct val="40000"/>
              </a:spcBef>
              <a:buClr>
                <a:schemeClr val="tx2"/>
              </a:buClr>
              <a:tabLst>
                <a:tab pos="741363" algn="l"/>
              </a:tabLst>
            </a:pPr>
            <a:r>
              <a:rPr lang="en-US" sz="1600" dirty="0"/>
              <a:t>300+ </a:t>
            </a:r>
            <a:r>
              <a:rPr lang="hr-HR" sz="1600" dirty="0"/>
              <a:t>Klijenata</a:t>
            </a:r>
            <a:endParaRPr lang="en-US" sz="1600" dirty="0"/>
          </a:p>
        </p:txBody>
      </p:sp>
      <p:sp>
        <p:nvSpPr>
          <p:cNvPr id="41992" name="Rectangle 8"/>
          <p:cNvSpPr>
            <a:spLocks noChangeArrowheads="1"/>
          </p:cNvSpPr>
          <p:nvPr/>
        </p:nvSpPr>
        <p:spPr bwMode="auto">
          <a:xfrm>
            <a:off x="6792913" y="4682752"/>
            <a:ext cx="21002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85000"/>
              </a:lnSpc>
              <a:spcBef>
                <a:spcPct val="40000"/>
              </a:spcBef>
              <a:buClr>
                <a:schemeClr val="tx2"/>
              </a:buClr>
              <a:tabLst>
                <a:tab pos="741363" algn="l"/>
              </a:tabLst>
            </a:pPr>
            <a:r>
              <a:rPr lang="hr-HR" sz="1600" dirty="0"/>
              <a:t>1300</a:t>
            </a:r>
            <a:r>
              <a:rPr lang="en-US" sz="1600" dirty="0"/>
              <a:t>+ </a:t>
            </a:r>
            <a:r>
              <a:rPr lang="hr-HR" sz="1600" dirty="0" smtClean="0"/>
              <a:t>Klijenata</a:t>
            </a:r>
            <a:endParaRPr lang="en-US" sz="1600" dirty="0"/>
          </a:p>
        </p:txBody>
      </p:sp>
      <p:sp>
        <p:nvSpPr>
          <p:cNvPr id="42003" name="Text Box 13"/>
          <p:cNvSpPr txBox="1">
            <a:spLocks noChangeArrowheads="1"/>
          </p:cNvSpPr>
          <p:nvPr/>
        </p:nvSpPr>
        <p:spPr bwMode="auto">
          <a:xfrm>
            <a:off x="6943044" y="1993194"/>
            <a:ext cx="1638300" cy="369332"/>
          </a:xfrm>
          <a:prstGeom prst="rect">
            <a:avLst/>
          </a:prstGeom>
          <a:solidFill>
            <a:schemeClr val="bg1">
              <a:alpha val="70195"/>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defPPr>
              <a:defRPr lang="en-US"/>
            </a:defPPr>
            <a:lvl1pPr algn="ctr" eaLnBrk="1" hangingPunct="1">
              <a:defRPr sz="1800" b="1">
                <a:latin typeface="Arial" pitchFamily="34" charset="0"/>
                <a:ea typeface="ＭＳ Ｐゴシック" pitchFamily="-72" charset="-128"/>
                <a:cs typeface="ＭＳ Ｐゴシック" pitchFamily="-72"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hr-HR" dirty="0"/>
              <a:t>Hrana</a:t>
            </a:r>
            <a:r>
              <a:rPr lang="en-US" dirty="0"/>
              <a:t> &amp; </a:t>
            </a:r>
            <a:r>
              <a:rPr lang="hr-HR" dirty="0"/>
              <a:t>Pića</a:t>
            </a:r>
            <a:endParaRPr lang="en-US" dirty="0"/>
          </a:p>
        </p:txBody>
      </p:sp>
      <p:sp>
        <p:nvSpPr>
          <p:cNvPr id="42004" name="Text Box 14"/>
          <p:cNvSpPr txBox="1">
            <a:spLocks noChangeArrowheads="1"/>
          </p:cNvSpPr>
          <p:nvPr/>
        </p:nvSpPr>
        <p:spPr bwMode="auto">
          <a:xfrm>
            <a:off x="2777096" y="1991780"/>
            <a:ext cx="1536700" cy="369332"/>
          </a:xfrm>
          <a:prstGeom prst="rect">
            <a:avLst/>
          </a:prstGeom>
          <a:solidFill>
            <a:schemeClr val="bg1">
              <a:alpha val="70195"/>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hr-HR" sz="1800" b="1" dirty="0">
                <a:latin typeface="Arial" pitchFamily="34" charset="0"/>
                <a:ea typeface="ＭＳ Ｐゴシック" pitchFamily="-72" charset="-128"/>
                <a:cs typeface="ＭＳ Ｐゴシック" pitchFamily="-72" charset="-128"/>
              </a:rPr>
              <a:t>Nafta</a:t>
            </a:r>
            <a:r>
              <a:rPr lang="en-US" sz="1800" b="1" dirty="0">
                <a:latin typeface="Arial" pitchFamily="34" charset="0"/>
                <a:ea typeface="ＭＳ Ｐゴシック" pitchFamily="-72" charset="-128"/>
                <a:cs typeface="ＭＳ Ｐゴシック" pitchFamily="-72" charset="-128"/>
              </a:rPr>
              <a:t> &amp; </a:t>
            </a:r>
            <a:r>
              <a:rPr lang="hr-HR" sz="1800" b="1" dirty="0">
                <a:latin typeface="Arial" pitchFamily="34" charset="0"/>
                <a:ea typeface="ＭＳ Ｐゴシック" pitchFamily="-72" charset="-128"/>
                <a:cs typeface="ＭＳ Ｐゴシック" pitchFamily="-72" charset="-128"/>
              </a:rPr>
              <a:t>Plin</a:t>
            </a:r>
            <a:endParaRPr lang="en-US" sz="1800" b="1" dirty="0">
              <a:latin typeface="Arial" pitchFamily="34" charset="0"/>
              <a:ea typeface="ＭＳ Ｐゴシック" pitchFamily="-72" charset="-128"/>
              <a:cs typeface="ＭＳ Ｐゴシック" pitchFamily="-72" charset="-128"/>
            </a:endParaRPr>
          </a:p>
        </p:txBody>
      </p:sp>
      <p:sp>
        <p:nvSpPr>
          <p:cNvPr id="42005" name="Text Box 15"/>
          <p:cNvSpPr txBox="1">
            <a:spLocks noChangeArrowheads="1"/>
          </p:cNvSpPr>
          <p:nvPr/>
        </p:nvSpPr>
        <p:spPr bwMode="auto">
          <a:xfrm>
            <a:off x="4782033" y="1988840"/>
            <a:ext cx="1878199" cy="369332"/>
          </a:xfrm>
          <a:prstGeom prst="rect">
            <a:avLst/>
          </a:prstGeom>
          <a:solidFill>
            <a:schemeClr val="bg1">
              <a:alpha val="70195"/>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hr-HR" sz="1800" b="1" dirty="0">
                <a:latin typeface="Arial" pitchFamily="34" charset="0"/>
                <a:ea typeface="ＭＳ Ｐゴシック" pitchFamily="-72" charset="-128"/>
                <a:cs typeface="ＭＳ Ｐゴシック" pitchFamily="-72" charset="-128"/>
              </a:rPr>
              <a:t>Farmaceutska</a:t>
            </a:r>
            <a:endParaRPr lang="en-US" sz="1800" b="1" dirty="0">
              <a:latin typeface="Arial" pitchFamily="34" charset="0"/>
              <a:ea typeface="ＭＳ Ｐゴシック" pitchFamily="-72" charset="-128"/>
              <a:cs typeface="ＭＳ Ｐゴシック" pitchFamily="-72" charset="-128"/>
            </a:endParaRPr>
          </a:p>
        </p:txBody>
      </p:sp>
      <p:sp>
        <p:nvSpPr>
          <p:cNvPr id="42006" name="Text Box 16"/>
          <p:cNvSpPr txBox="1">
            <a:spLocks noChangeArrowheads="1"/>
          </p:cNvSpPr>
          <p:nvPr/>
        </p:nvSpPr>
        <p:spPr bwMode="auto">
          <a:xfrm>
            <a:off x="662833" y="1991780"/>
            <a:ext cx="1512888" cy="369332"/>
          </a:xfrm>
          <a:prstGeom prst="rect">
            <a:avLst/>
          </a:prstGeom>
          <a:solidFill>
            <a:schemeClr val="bg1">
              <a:alpha val="70195"/>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hr-HR" sz="1800" b="1" dirty="0">
                <a:latin typeface="Arial" pitchFamily="34" charset="0"/>
                <a:ea typeface="ＭＳ Ｐゴシック" pitchFamily="-72" charset="-128"/>
                <a:cs typeface="ＭＳ Ｐゴシック" pitchFamily="-72" charset="-128"/>
              </a:rPr>
              <a:t>Kemijska</a:t>
            </a:r>
            <a:endParaRPr lang="en-US" sz="1800" b="1" dirty="0">
              <a:latin typeface="Arial" pitchFamily="34" charset="0"/>
              <a:ea typeface="ＭＳ Ｐゴシック" pitchFamily="-72" charset="-128"/>
              <a:cs typeface="ＭＳ Ｐゴシック" pitchFamily="-72" charset="-128"/>
            </a:endParaRPr>
          </a:p>
        </p:txBody>
      </p:sp>
      <p:sp>
        <p:nvSpPr>
          <p:cNvPr id="21" name="Oval 20"/>
          <p:cNvSpPr>
            <a:spLocks noChangeAspect="1"/>
          </p:cNvSpPr>
          <p:nvPr/>
        </p:nvSpPr>
        <p:spPr>
          <a:xfrm>
            <a:off x="539552" y="2665437"/>
            <a:ext cx="1800000" cy="1800000"/>
          </a:xfrm>
          <a:prstGeom prst="ellipse">
            <a:avLst/>
          </a:prstGeom>
          <a:solidFill>
            <a:srgbClr val="92D050"/>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0558" tIns="45277" rIns="90558" bIns="45277" rtlCol="0" anchor="ctr"/>
          <a:lstStyle/>
          <a:p>
            <a:pPr algn="ctr"/>
            <a:endParaRPr lang="en-US" sz="2800" dirty="0">
              <a:solidFill>
                <a:schemeClr val="bg1"/>
              </a:solidFill>
            </a:endParaRPr>
          </a:p>
        </p:txBody>
      </p:sp>
      <p:sp>
        <p:nvSpPr>
          <p:cNvPr id="23" name="Oval 22"/>
          <p:cNvSpPr>
            <a:spLocks noChangeAspect="1"/>
          </p:cNvSpPr>
          <p:nvPr/>
        </p:nvSpPr>
        <p:spPr>
          <a:xfrm>
            <a:off x="2645446" y="2665437"/>
            <a:ext cx="1800000" cy="1800000"/>
          </a:xfrm>
          <a:prstGeom prst="ellipse">
            <a:avLst/>
          </a:prstGeom>
          <a:solidFill>
            <a:srgbClr val="92B6C7"/>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0558" tIns="45277" rIns="90558" bIns="45277" rtlCol="0" anchor="ctr"/>
          <a:lstStyle/>
          <a:p>
            <a:pPr algn="ctr"/>
            <a:endParaRPr lang="en-US" sz="2800" dirty="0">
              <a:solidFill>
                <a:schemeClr val="bg1"/>
              </a:solidFill>
            </a:endParaRPr>
          </a:p>
        </p:txBody>
      </p:sp>
      <p:sp>
        <p:nvSpPr>
          <p:cNvPr id="24" name="Oval 23"/>
          <p:cNvSpPr>
            <a:spLocks noChangeAspect="1"/>
          </p:cNvSpPr>
          <p:nvPr/>
        </p:nvSpPr>
        <p:spPr>
          <a:xfrm>
            <a:off x="4796210" y="2637072"/>
            <a:ext cx="1800000" cy="1800000"/>
          </a:xfrm>
          <a:prstGeom prst="ellipse">
            <a:avLst/>
          </a:prstGeom>
          <a:solidFill>
            <a:srgbClr val="94A545"/>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0558" tIns="45277" rIns="90558" bIns="45277" rtlCol="0" anchor="ctr"/>
          <a:lstStyle/>
          <a:p>
            <a:pPr algn="ctr"/>
            <a:endParaRPr lang="en-US" sz="2800" dirty="0">
              <a:solidFill>
                <a:schemeClr val="bg1"/>
              </a:solidFill>
            </a:endParaRPr>
          </a:p>
        </p:txBody>
      </p:sp>
      <p:sp>
        <p:nvSpPr>
          <p:cNvPr id="25" name="Oval 24"/>
          <p:cNvSpPr>
            <a:spLocks noChangeAspect="1"/>
          </p:cNvSpPr>
          <p:nvPr/>
        </p:nvSpPr>
        <p:spPr>
          <a:xfrm>
            <a:off x="6943044" y="2625637"/>
            <a:ext cx="1800000" cy="1800000"/>
          </a:xfrm>
          <a:prstGeom prst="ellipse">
            <a:avLst/>
          </a:prstGeom>
          <a:solidFill>
            <a:srgbClr val="F8971D"/>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0558" tIns="45277" rIns="90558" bIns="45277" rtlCol="0" anchor="ctr"/>
          <a:lstStyle/>
          <a:p>
            <a:pPr algn="ctr"/>
            <a:endParaRPr lang="en-US" sz="2800" dirty="0">
              <a:solidFill>
                <a:schemeClr val="bg1"/>
              </a:solidFill>
            </a:endParaRPr>
          </a:p>
        </p:txBody>
      </p:sp>
      <p:pic>
        <p:nvPicPr>
          <p:cNvPr id="139274" name="Picture 10" descr="http://myportal.infor.com/graphicsupport/emaildata/uploadedimages/Chemical_rev_300p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9277" y="2985637"/>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39277" name="Picture 13" descr="http://myportal.infor.com/graphicsupport/emaildata/uploadedimages/Healthcare_rev_300p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6210" y="3025437"/>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39279" name="Picture 15" descr="http://myportal.infor.com/graphicsupport/emaildata/uploadedimages/BeerBottling_rev_300px.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3044" y="2985637"/>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39281" name="Picture 17" descr="C:\Users\tivancek\Downloads\Manuf_whiteicons-768x768\Manuf_whiteicons-768x768\oil-pump-whiteicons-768x76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05446" y="2997072"/>
            <a:ext cx="1080000"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327265"/>
      </p:ext>
    </p:extLst>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2"/>
          <p:cNvSpPr>
            <a:spLocks noGrp="1"/>
          </p:cNvSpPr>
          <p:nvPr>
            <p:ph type="sldNum" sz="quarter" idx="10"/>
          </p:nvPr>
        </p:nvSpPr>
        <p:spPr/>
        <p:txBody>
          <a:bodyPr/>
          <a:lstStyle/>
          <a:p>
            <a:pPr>
              <a:defRPr/>
            </a:pPr>
            <a:fld id="{67C01F9D-CED6-4A5B-8F06-A93A7210C69D}" type="slidenum">
              <a:rPr lang="en-US"/>
              <a:pPr>
                <a:defRPr/>
              </a:pPr>
              <a:t>11</a:t>
            </a:fld>
            <a:endParaRPr lang="en-US"/>
          </a:p>
        </p:txBody>
      </p:sp>
      <p:sp>
        <p:nvSpPr>
          <p:cNvPr id="43011" name="Rectangle 2"/>
          <p:cNvSpPr>
            <a:spLocks noGrp="1" noChangeArrowheads="1"/>
          </p:cNvSpPr>
          <p:nvPr>
            <p:ph type="title"/>
          </p:nvPr>
        </p:nvSpPr>
        <p:spPr>
          <a:xfrm>
            <a:off x="1381125" y="152400"/>
            <a:ext cx="7762875" cy="742950"/>
          </a:xfrm>
        </p:spPr>
        <p:txBody>
          <a:bodyPr/>
          <a:lstStyle/>
          <a:p>
            <a:r>
              <a:rPr lang="en-US" sz="2200" smtClean="0">
                <a:ea typeface="ＭＳ Ｐゴシック" pitchFamily="34" charset="-128"/>
              </a:rPr>
              <a:t>Infor EAM </a:t>
            </a:r>
            <a:r>
              <a:rPr lang="hr-HR" sz="2200" smtClean="0">
                <a:ea typeface="ＭＳ Ｐゴシック" pitchFamily="34" charset="-128"/>
              </a:rPr>
              <a:t>u diskretnoj industriji</a:t>
            </a:r>
            <a:endParaRPr lang="en-US" sz="2200" smtClean="0">
              <a:ea typeface="ＭＳ Ｐゴシック" pitchFamily="34" charset="-128"/>
            </a:endParaRPr>
          </a:p>
        </p:txBody>
      </p:sp>
      <p:sp>
        <p:nvSpPr>
          <p:cNvPr id="43024" name="Text Box 7"/>
          <p:cNvSpPr txBox="1">
            <a:spLocks noChangeArrowheads="1"/>
          </p:cNvSpPr>
          <p:nvPr/>
        </p:nvSpPr>
        <p:spPr bwMode="auto">
          <a:xfrm>
            <a:off x="611560" y="1979548"/>
            <a:ext cx="1710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US" sz="1800" b="1" dirty="0">
                <a:latin typeface="Arial" pitchFamily="34" charset="0"/>
                <a:ea typeface="ＭＳ Ｐゴシック" pitchFamily="-72" charset="-128"/>
                <a:cs typeface="ＭＳ Ｐゴシック" pitchFamily="-72" charset="-128"/>
              </a:rPr>
              <a:t>Auto</a:t>
            </a:r>
            <a:r>
              <a:rPr lang="hr-HR" sz="1800" b="1" dirty="0" err="1">
                <a:latin typeface="Arial" pitchFamily="34" charset="0"/>
                <a:ea typeface="ＭＳ Ｐゴシック" pitchFamily="-72" charset="-128"/>
                <a:cs typeface="ＭＳ Ｐゴシック" pitchFamily="-72" charset="-128"/>
              </a:rPr>
              <a:t>mobilska</a:t>
            </a:r>
            <a:endParaRPr lang="en-US" sz="1800" b="1" dirty="0">
              <a:latin typeface="Arial" pitchFamily="34" charset="0"/>
              <a:ea typeface="ＭＳ Ｐゴシック" pitchFamily="-72" charset="-128"/>
              <a:cs typeface="ＭＳ Ｐゴシック" pitchFamily="-72" charset="-128"/>
            </a:endParaRPr>
          </a:p>
        </p:txBody>
      </p:sp>
      <p:sp>
        <p:nvSpPr>
          <p:cNvPr id="43025" name="Text Box 8"/>
          <p:cNvSpPr txBox="1">
            <a:spLocks noChangeArrowheads="1"/>
          </p:cNvSpPr>
          <p:nvPr/>
        </p:nvSpPr>
        <p:spPr bwMode="auto">
          <a:xfrm>
            <a:off x="666744" y="4648547"/>
            <a:ext cx="15456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buClr>
                <a:schemeClr val="tx2"/>
              </a:buClr>
            </a:pPr>
            <a:r>
              <a:rPr lang="en-US" sz="1600" dirty="0"/>
              <a:t> 500+ </a:t>
            </a:r>
            <a:r>
              <a:rPr lang="hr-HR" sz="1600" dirty="0"/>
              <a:t>Klijenata</a:t>
            </a:r>
            <a:endParaRPr lang="en-US" sz="1600" dirty="0"/>
          </a:p>
        </p:txBody>
      </p:sp>
      <p:sp>
        <p:nvSpPr>
          <p:cNvPr id="43026" name="Text Box 9"/>
          <p:cNvSpPr txBox="1">
            <a:spLocks noChangeArrowheads="1"/>
          </p:cNvSpPr>
          <p:nvPr/>
        </p:nvSpPr>
        <p:spPr bwMode="auto">
          <a:xfrm>
            <a:off x="2749366" y="2004095"/>
            <a:ext cx="15568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defPPr>
              <a:defRPr lang="en-US"/>
            </a:defPPr>
            <a:lvl1pPr eaLnBrk="1" hangingPunct="1">
              <a:defRPr sz="1600" b="1"/>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hr-HR" sz="1800" dirty="0">
                <a:latin typeface="Arial" pitchFamily="34" charset="0"/>
                <a:ea typeface="ＭＳ Ｐゴシック" pitchFamily="-72" charset="-128"/>
                <a:cs typeface="ＭＳ Ｐゴシック" pitchFamily="-72" charset="-128"/>
              </a:rPr>
              <a:t>Elektronička</a:t>
            </a:r>
            <a:endParaRPr lang="en-US" sz="1800" dirty="0">
              <a:latin typeface="Arial" pitchFamily="34" charset="0"/>
              <a:ea typeface="ＭＳ Ｐゴシック" pitchFamily="-72" charset="-128"/>
              <a:cs typeface="ＭＳ Ｐゴシック" pitchFamily="-72" charset="-128"/>
            </a:endParaRPr>
          </a:p>
        </p:txBody>
      </p:sp>
      <p:sp>
        <p:nvSpPr>
          <p:cNvPr id="43027" name="Text Box 10"/>
          <p:cNvSpPr txBox="1">
            <a:spLocks noChangeArrowheads="1"/>
          </p:cNvSpPr>
          <p:nvPr/>
        </p:nvSpPr>
        <p:spPr bwMode="auto">
          <a:xfrm>
            <a:off x="2774570" y="4668391"/>
            <a:ext cx="15456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buClr>
                <a:schemeClr val="tx2"/>
              </a:buClr>
            </a:pPr>
            <a:r>
              <a:rPr lang="en-US" sz="1600" dirty="0"/>
              <a:t> 400+ </a:t>
            </a:r>
            <a:r>
              <a:rPr lang="hr-HR" sz="1600" dirty="0"/>
              <a:t>Klijenata</a:t>
            </a:r>
            <a:endParaRPr lang="en-US" sz="1600" dirty="0"/>
          </a:p>
        </p:txBody>
      </p:sp>
      <p:sp>
        <p:nvSpPr>
          <p:cNvPr id="43028" name="Text Box 11"/>
          <p:cNvSpPr txBox="1">
            <a:spLocks noChangeArrowheads="1"/>
          </p:cNvSpPr>
          <p:nvPr/>
        </p:nvSpPr>
        <p:spPr bwMode="auto">
          <a:xfrm>
            <a:off x="4932040" y="1844824"/>
            <a:ext cx="1479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hr-HR" sz="1800" b="1" dirty="0">
                <a:latin typeface="Arial" pitchFamily="34" charset="0"/>
                <a:ea typeface="ＭＳ Ｐゴシック" pitchFamily="-72" charset="-128"/>
                <a:cs typeface="ＭＳ Ｐゴシック" pitchFamily="-72" charset="-128"/>
              </a:rPr>
              <a:t>Industrijska</a:t>
            </a:r>
          </a:p>
          <a:p>
            <a:pPr algn="ctr" eaLnBrk="1" hangingPunct="1"/>
            <a:r>
              <a:rPr lang="hr-HR" sz="1800" b="1" dirty="0" smtClean="0">
                <a:latin typeface="Arial" pitchFamily="34" charset="0"/>
                <a:ea typeface="ＭＳ Ｐゴシック" pitchFamily="-72" charset="-128"/>
                <a:cs typeface="ＭＳ Ｐゴシック" pitchFamily="-72" charset="-128"/>
              </a:rPr>
              <a:t>oprema</a:t>
            </a:r>
            <a:endParaRPr lang="en-US" sz="1800" b="1" dirty="0">
              <a:latin typeface="Arial" pitchFamily="34" charset="0"/>
              <a:ea typeface="ＭＳ Ｐゴシック" pitchFamily="-72" charset="-128"/>
              <a:cs typeface="ＭＳ Ｐゴシック" pitchFamily="-72" charset="-128"/>
            </a:endParaRPr>
          </a:p>
        </p:txBody>
      </p:sp>
      <p:sp>
        <p:nvSpPr>
          <p:cNvPr id="43029" name="Text Box 12"/>
          <p:cNvSpPr txBox="1">
            <a:spLocks noChangeArrowheads="1"/>
          </p:cNvSpPr>
          <p:nvPr/>
        </p:nvSpPr>
        <p:spPr bwMode="auto">
          <a:xfrm>
            <a:off x="4932040" y="4653136"/>
            <a:ext cx="15456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buClr>
                <a:schemeClr val="tx2"/>
              </a:buClr>
            </a:pPr>
            <a:r>
              <a:rPr lang="en-US" sz="1600" dirty="0"/>
              <a:t> 750+ </a:t>
            </a:r>
            <a:r>
              <a:rPr lang="hr-HR" sz="1600" dirty="0"/>
              <a:t>Klijenata</a:t>
            </a:r>
            <a:endParaRPr lang="en-US" sz="1600" dirty="0"/>
          </a:p>
        </p:txBody>
      </p:sp>
      <p:sp>
        <p:nvSpPr>
          <p:cNvPr id="43030" name="Text Box 13"/>
          <p:cNvSpPr txBox="1">
            <a:spLocks noChangeArrowheads="1"/>
          </p:cNvSpPr>
          <p:nvPr/>
        </p:nvSpPr>
        <p:spPr bwMode="auto">
          <a:xfrm>
            <a:off x="7020272" y="1844824"/>
            <a:ext cx="14832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en-US" sz="1800" b="1" dirty="0">
                <a:latin typeface="Arial" pitchFamily="34" charset="0"/>
                <a:ea typeface="ＭＳ Ｐゴシック" pitchFamily="-72" charset="-128"/>
                <a:cs typeface="ＭＳ Ｐゴシック" pitchFamily="-72" charset="-128"/>
              </a:rPr>
              <a:t>Metal</a:t>
            </a:r>
            <a:r>
              <a:rPr lang="hr-HR" sz="1800" b="1" dirty="0">
                <a:latin typeface="Arial" pitchFamily="34" charset="0"/>
                <a:ea typeface="ＭＳ Ｐゴシック" pitchFamily="-72" charset="-128"/>
                <a:cs typeface="ＭＳ Ｐゴシック" pitchFamily="-72" charset="-128"/>
              </a:rPr>
              <a:t>i</a:t>
            </a:r>
            <a:endParaRPr lang="en-US" sz="1800" b="1" dirty="0">
              <a:latin typeface="Arial" pitchFamily="34" charset="0"/>
              <a:ea typeface="ＭＳ Ｐゴシック" pitchFamily="-72" charset="-128"/>
              <a:cs typeface="ＭＳ Ｐゴシック" pitchFamily="-72" charset="-128"/>
            </a:endParaRPr>
          </a:p>
          <a:p>
            <a:pPr algn="ctr" eaLnBrk="1" hangingPunct="1"/>
            <a:r>
              <a:rPr lang="en-US" sz="1800" b="1" dirty="0">
                <a:latin typeface="Arial" pitchFamily="34" charset="0"/>
                <a:ea typeface="ＭＳ Ｐゴシック" pitchFamily="-72" charset="-128"/>
                <a:cs typeface="ＭＳ Ｐゴシック" pitchFamily="-72" charset="-128"/>
              </a:rPr>
              <a:t> &amp; </a:t>
            </a:r>
            <a:r>
              <a:rPr lang="hr-HR" sz="1800" b="1" dirty="0">
                <a:latin typeface="Arial" pitchFamily="34" charset="0"/>
                <a:ea typeface="ＭＳ Ｐゴシック" pitchFamily="-72" charset="-128"/>
                <a:cs typeface="ＭＳ Ｐゴシック" pitchFamily="-72" charset="-128"/>
              </a:rPr>
              <a:t>Polimeri</a:t>
            </a:r>
            <a:endParaRPr lang="en-US" sz="1800" b="1" dirty="0">
              <a:latin typeface="Arial" pitchFamily="34" charset="0"/>
              <a:ea typeface="ＭＳ Ｐゴシック" pitchFamily="-72" charset="-128"/>
              <a:cs typeface="ＭＳ Ｐゴシック" pitchFamily="-72" charset="-128"/>
            </a:endParaRPr>
          </a:p>
        </p:txBody>
      </p:sp>
      <p:sp>
        <p:nvSpPr>
          <p:cNvPr id="43031" name="Text Box 14"/>
          <p:cNvSpPr txBox="1">
            <a:spLocks noChangeArrowheads="1"/>
          </p:cNvSpPr>
          <p:nvPr/>
        </p:nvSpPr>
        <p:spPr bwMode="auto">
          <a:xfrm>
            <a:off x="7013329" y="4653136"/>
            <a:ext cx="16594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buClr>
                <a:schemeClr val="tx2"/>
              </a:buClr>
            </a:pPr>
            <a:r>
              <a:rPr lang="en-US" sz="1600" dirty="0"/>
              <a:t> 1400+ </a:t>
            </a:r>
            <a:r>
              <a:rPr lang="hr-HR" sz="1600" dirty="0"/>
              <a:t>Klijenata</a:t>
            </a:r>
            <a:endParaRPr lang="en-US" sz="1600" dirty="0"/>
          </a:p>
        </p:txBody>
      </p:sp>
      <p:sp>
        <p:nvSpPr>
          <p:cNvPr id="19" name="Oval 18"/>
          <p:cNvSpPr>
            <a:spLocks noChangeAspect="1"/>
          </p:cNvSpPr>
          <p:nvPr/>
        </p:nvSpPr>
        <p:spPr>
          <a:xfrm>
            <a:off x="539552" y="2665437"/>
            <a:ext cx="1800000" cy="1800000"/>
          </a:xfrm>
          <a:prstGeom prst="ellipse">
            <a:avLst/>
          </a:prstGeom>
          <a:solidFill>
            <a:srgbClr val="FFC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0558" tIns="45277" rIns="90558" bIns="45277" rtlCol="0" anchor="ctr"/>
          <a:lstStyle/>
          <a:p>
            <a:pPr algn="ctr"/>
            <a:endParaRPr lang="en-US" sz="2800" dirty="0">
              <a:solidFill>
                <a:schemeClr val="bg1"/>
              </a:solidFill>
            </a:endParaRPr>
          </a:p>
        </p:txBody>
      </p:sp>
      <p:sp>
        <p:nvSpPr>
          <p:cNvPr id="20" name="Oval 19"/>
          <p:cNvSpPr>
            <a:spLocks noChangeAspect="1"/>
          </p:cNvSpPr>
          <p:nvPr/>
        </p:nvSpPr>
        <p:spPr>
          <a:xfrm>
            <a:off x="2650018" y="2680692"/>
            <a:ext cx="1800000" cy="1800000"/>
          </a:xfrm>
          <a:prstGeom prst="ellipse">
            <a:avLst/>
          </a:prstGeom>
          <a:solidFill>
            <a:srgbClr val="92D050"/>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0558" tIns="45277" rIns="90558" bIns="45277" rtlCol="0" anchor="ctr"/>
          <a:lstStyle/>
          <a:p>
            <a:pPr algn="ctr"/>
            <a:endParaRPr lang="en-US" sz="2800" dirty="0">
              <a:solidFill>
                <a:schemeClr val="bg1"/>
              </a:solidFill>
            </a:endParaRPr>
          </a:p>
        </p:txBody>
      </p:sp>
      <p:sp>
        <p:nvSpPr>
          <p:cNvPr id="21" name="Oval 20"/>
          <p:cNvSpPr>
            <a:spLocks noChangeAspect="1"/>
          </p:cNvSpPr>
          <p:nvPr/>
        </p:nvSpPr>
        <p:spPr>
          <a:xfrm>
            <a:off x="4788224" y="2637072"/>
            <a:ext cx="1800000" cy="1800000"/>
          </a:xfrm>
          <a:prstGeom prst="ellipse">
            <a:avLst/>
          </a:prstGeom>
          <a:solidFill>
            <a:srgbClr val="00C2B4"/>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0558" tIns="45277" rIns="90558" bIns="45277" rtlCol="0" anchor="ctr"/>
          <a:lstStyle/>
          <a:p>
            <a:pPr algn="ctr"/>
            <a:endParaRPr lang="en-US" sz="2800" dirty="0">
              <a:solidFill>
                <a:schemeClr val="bg1"/>
              </a:solidFill>
            </a:endParaRPr>
          </a:p>
        </p:txBody>
      </p:sp>
      <p:sp>
        <p:nvSpPr>
          <p:cNvPr id="22" name="Oval 21"/>
          <p:cNvSpPr>
            <a:spLocks noChangeAspect="1"/>
          </p:cNvSpPr>
          <p:nvPr/>
        </p:nvSpPr>
        <p:spPr>
          <a:xfrm>
            <a:off x="6943044" y="2625637"/>
            <a:ext cx="1800000" cy="1800000"/>
          </a:xfrm>
          <a:prstGeom prst="ellipse">
            <a:avLst/>
          </a:prstGeom>
          <a:solidFill>
            <a:srgbClr val="B6AA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0558" tIns="45277" rIns="90558" bIns="45277" rtlCol="0" anchor="ctr"/>
          <a:lstStyle/>
          <a:p>
            <a:pPr algn="ctr"/>
            <a:endParaRPr lang="en-US" sz="2800" dirty="0">
              <a:solidFill>
                <a:schemeClr val="bg1"/>
              </a:solidFill>
            </a:endParaRPr>
          </a:p>
        </p:txBody>
      </p:sp>
      <p:pic>
        <p:nvPicPr>
          <p:cNvPr id="141320" name="Picture 8" descr="http://myportal.infor.com/graphicsupport/emaildata/uploadedimages/Automotive_rev_300p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52" y="2985637"/>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41322" name="Picture 10" descr="http://myportal.infor.com/graphicsupport/emaildata/uploadedimages/High-Tech_rev_300p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7378" y="3000892"/>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41324" name="Picture 12" descr="http://myportal.infor.com/graphicsupport/emaildata/uploadedimages/General-Manufacturing_rev_300px.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8224" y="2924944"/>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41325" name="Picture 13" descr="C:\Users\tivancek\Desktop\EQUIP_whiteicons-768x768\EQUIP_whiteicons-768x768\heavy-equip-wheel-whiteicons-768x76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3044" y="2985637"/>
            <a:ext cx="1080000" cy="108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2"/>
          <p:cNvSpPr>
            <a:spLocks noGrp="1"/>
          </p:cNvSpPr>
          <p:nvPr>
            <p:ph type="sldNum" sz="quarter" idx="10"/>
          </p:nvPr>
        </p:nvSpPr>
        <p:spPr/>
        <p:txBody>
          <a:bodyPr/>
          <a:lstStyle/>
          <a:p>
            <a:pPr>
              <a:defRPr/>
            </a:pPr>
            <a:fld id="{301E24AC-3865-4475-9A18-5D0FC170AA9F}" type="slidenum">
              <a:rPr lang="en-US"/>
              <a:pPr>
                <a:defRPr/>
              </a:pPr>
              <a:t>12</a:t>
            </a:fld>
            <a:endParaRPr lang="en-US"/>
          </a:p>
        </p:txBody>
      </p:sp>
      <p:sp>
        <p:nvSpPr>
          <p:cNvPr id="44035" name="Rectangle 2"/>
          <p:cNvSpPr>
            <a:spLocks noGrp="1" noChangeArrowheads="1"/>
          </p:cNvSpPr>
          <p:nvPr>
            <p:ph type="title"/>
          </p:nvPr>
        </p:nvSpPr>
        <p:spPr/>
        <p:txBody>
          <a:bodyPr/>
          <a:lstStyle/>
          <a:p>
            <a:r>
              <a:rPr lang="en-US" sz="2200" smtClean="0">
                <a:ea typeface="ＭＳ Ｐゴシック" pitchFamily="34" charset="-128"/>
              </a:rPr>
              <a:t>Infor EAM </a:t>
            </a:r>
            <a:r>
              <a:rPr lang="hr-HR" sz="2200" smtClean="0">
                <a:ea typeface="ＭＳ Ｐゴシック" pitchFamily="34" charset="-128"/>
              </a:rPr>
              <a:t>u distribuciji proizvoda</a:t>
            </a:r>
            <a:endParaRPr lang="en-US" sz="2200" smtClean="0">
              <a:ea typeface="ＭＳ Ｐゴシック" pitchFamily="34" charset="-128"/>
            </a:endParaRPr>
          </a:p>
        </p:txBody>
      </p:sp>
      <p:sp>
        <p:nvSpPr>
          <p:cNvPr id="44043" name="Text Box 6"/>
          <p:cNvSpPr txBox="1">
            <a:spLocks noChangeArrowheads="1"/>
          </p:cNvSpPr>
          <p:nvPr/>
        </p:nvSpPr>
        <p:spPr bwMode="auto">
          <a:xfrm>
            <a:off x="800100" y="2002259"/>
            <a:ext cx="14414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hr-HR" sz="1800" b="1" dirty="0">
                <a:latin typeface="Arial" pitchFamily="34" charset="0"/>
                <a:ea typeface="ＭＳ Ｐゴシック" pitchFamily="-72" charset="-128"/>
                <a:cs typeface="ＭＳ Ｐゴシック" pitchFamily="-72" charset="-128"/>
              </a:rPr>
              <a:t>Distribucija</a:t>
            </a:r>
            <a:endParaRPr lang="en-US" sz="1800" b="1" dirty="0">
              <a:latin typeface="Arial" pitchFamily="34" charset="0"/>
              <a:ea typeface="ＭＳ Ｐゴシック" pitchFamily="-72" charset="-128"/>
              <a:cs typeface="ＭＳ Ｐゴシック" pitchFamily="-72" charset="-128"/>
            </a:endParaRPr>
          </a:p>
        </p:txBody>
      </p:sp>
      <p:sp>
        <p:nvSpPr>
          <p:cNvPr id="44044" name="Text Box 7"/>
          <p:cNvSpPr txBox="1">
            <a:spLocks noChangeArrowheads="1"/>
          </p:cNvSpPr>
          <p:nvPr/>
        </p:nvSpPr>
        <p:spPr bwMode="auto">
          <a:xfrm>
            <a:off x="721928" y="4674622"/>
            <a:ext cx="15456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buClr>
                <a:schemeClr val="tx2"/>
              </a:buClr>
            </a:pPr>
            <a:r>
              <a:rPr lang="en-US" sz="1600" dirty="0"/>
              <a:t> 800+ </a:t>
            </a:r>
            <a:r>
              <a:rPr lang="hr-HR" sz="1600" dirty="0"/>
              <a:t>Klijenata</a:t>
            </a:r>
            <a:endParaRPr lang="en-US" sz="1600" dirty="0"/>
          </a:p>
        </p:txBody>
      </p:sp>
      <p:sp>
        <p:nvSpPr>
          <p:cNvPr id="44045" name="Text Box 8"/>
          <p:cNvSpPr txBox="1">
            <a:spLocks noChangeArrowheads="1"/>
          </p:cNvSpPr>
          <p:nvPr/>
        </p:nvSpPr>
        <p:spPr bwMode="auto">
          <a:xfrm>
            <a:off x="3923928" y="2007021"/>
            <a:ext cx="1544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hr-HR" sz="1800" b="1" dirty="0">
                <a:latin typeface="Arial" pitchFamily="34" charset="0"/>
                <a:ea typeface="ＭＳ Ｐゴシック" pitchFamily="-72" charset="-128"/>
                <a:cs typeface="ＭＳ Ｐゴシック" pitchFamily="-72" charset="-128"/>
              </a:rPr>
              <a:t>Maloprodaja</a:t>
            </a:r>
            <a:endParaRPr lang="en-US" sz="1800" b="1" dirty="0">
              <a:latin typeface="Arial" pitchFamily="34" charset="0"/>
              <a:ea typeface="ＭＳ Ｐゴシック" pitchFamily="-72" charset="-128"/>
              <a:cs typeface="ＭＳ Ｐゴシック" pitchFamily="-72" charset="-128"/>
            </a:endParaRPr>
          </a:p>
        </p:txBody>
      </p:sp>
      <p:sp>
        <p:nvSpPr>
          <p:cNvPr id="44046" name="Text Box 9"/>
          <p:cNvSpPr txBox="1">
            <a:spLocks noChangeArrowheads="1"/>
          </p:cNvSpPr>
          <p:nvPr/>
        </p:nvSpPr>
        <p:spPr bwMode="auto">
          <a:xfrm>
            <a:off x="3962488" y="4665097"/>
            <a:ext cx="15456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buClr>
                <a:schemeClr val="tx2"/>
              </a:buClr>
            </a:pPr>
            <a:r>
              <a:rPr lang="en-US" sz="1600" dirty="0"/>
              <a:t> 400+ </a:t>
            </a:r>
            <a:r>
              <a:rPr lang="hr-HR" sz="1600" dirty="0"/>
              <a:t>Klijenata</a:t>
            </a:r>
            <a:endParaRPr lang="en-US" sz="1600" dirty="0"/>
          </a:p>
        </p:txBody>
      </p:sp>
      <p:sp>
        <p:nvSpPr>
          <p:cNvPr id="44047" name="Text Box 10"/>
          <p:cNvSpPr txBox="1">
            <a:spLocks noChangeArrowheads="1"/>
          </p:cNvSpPr>
          <p:nvPr/>
        </p:nvSpPr>
        <p:spPr bwMode="auto">
          <a:xfrm>
            <a:off x="7082869" y="1844824"/>
            <a:ext cx="15311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en-US" sz="1800" b="1" dirty="0" err="1">
                <a:latin typeface="Arial" pitchFamily="34" charset="0"/>
                <a:ea typeface="ＭＳ Ｐゴシック" pitchFamily="-72" charset="-128"/>
                <a:cs typeface="ＭＳ Ｐゴシック" pitchFamily="-72" charset="-128"/>
              </a:rPr>
              <a:t>Transp</a:t>
            </a:r>
            <a:r>
              <a:rPr lang="hr-HR" sz="1800" b="1" dirty="0" err="1">
                <a:latin typeface="Arial" pitchFamily="34" charset="0"/>
                <a:ea typeface="ＭＳ Ｐゴシック" pitchFamily="-72" charset="-128"/>
                <a:cs typeface="ＭＳ Ｐゴシック" pitchFamily="-72" charset="-128"/>
              </a:rPr>
              <a:t>ort</a:t>
            </a:r>
            <a:r>
              <a:rPr lang="en-US" sz="1800" b="1" dirty="0">
                <a:latin typeface="Arial" pitchFamily="34" charset="0"/>
                <a:ea typeface="ＭＳ Ｐゴシック" pitchFamily="-72" charset="-128"/>
                <a:cs typeface="ＭＳ Ｐゴシック" pitchFamily="-72" charset="-128"/>
              </a:rPr>
              <a:t> &amp;</a:t>
            </a:r>
          </a:p>
          <a:p>
            <a:pPr algn="ctr" eaLnBrk="1" hangingPunct="1"/>
            <a:r>
              <a:rPr lang="hr-HR" sz="1800" b="1" dirty="0">
                <a:latin typeface="Arial" pitchFamily="34" charset="0"/>
                <a:ea typeface="ＭＳ Ｐゴシック" pitchFamily="-72" charset="-128"/>
                <a:cs typeface="ＭＳ Ｐゴシック" pitchFamily="-72" charset="-128"/>
              </a:rPr>
              <a:t>Skladištenje</a:t>
            </a:r>
            <a:endParaRPr lang="en-US" sz="1800" b="1" dirty="0">
              <a:latin typeface="Arial" pitchFamily="34" charset="0"/>
              <a:ea typeface="ＭＳ Ｐゴシック" pitchFamily="-72" charset="-128"/>
              <a:cs typeface="ＭＳ Ｐゴシック" pitchFamily="-72" charset="-128"/>
            </a:endParaRPr>
          </a:p>
        </p:txBody>
      </p:sp>
      <p:sp>
        <p:nvSpPr>
          <p:cNvPr id="44048" name="Text Box 11"/>
          <p:cNvSpPr txBox="1">
            <a:spLocks noChangeArrowheads="1"/>
          </p:cNvSpPr>
          <p:nvPr/>
        </p:nvSpPr>
        <p:spPr bwMode="auto">
          <a:xfrm>
            <a:off x="7130840" y="4665097"/>
            <a:ext cx="15456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buClr>
                <a:schemeClr val="tx2"/>
              </a:buClr>
            </a:pPr>
            <a:r>
              <a:rPr lang="en-US" sz="1600" dirty="0"/>
              <a:t> 300+ </a:t>
            </a:r>
            <a:r>
              <a:rPr lang="hr-HR" sz="1600" dirty="0"/>
              <a:t>Klijenata</a:t>
            </a:r>
            <a:endParaRPr lang="en-US" sz="1600" dirty="0"/>
          </a:p>
        </p:txBody>
      </p:sp>
      <p:sp>
        <p:nvSpPr>
          <p:cNvPr id="15" name="Oval 14"/>
          <p:cNvSpPr>
            <a:spLocks noChangeAspect="1"/>
          </p:cNvSpPr>
          <p:nvPr/>
        </p:nvSpPr>
        <p:spPr>
          <a:xfrm>
            <a:off x="539552" y="2665437"/>
            <a:ext cx="1800000" cy="1800000"/>
          </a:xfrm>
          <a:prstGeom prst="ellipse">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0558" tIns="45277" rIns="90558" bIns="45277" rtlCol="0" anchor="ctr"/>
          <a:lstStyle/>
          <a:p>
            <a:pPr algn="ctr"/>
            <a:endParaRPr lang="en-US" sz="2800" dirty="0">
              <a:solidFill>
                <a:schemeClr val="bg1"/>
              </a:solidFill>
            </a:endParaRPr>
          </a:p>
        </p:txBody>
      </p:sp>
      <p:sp>
        <p:nvSpPr>
          <p:cNvPr id="16" name="Oval 15"/>
          <p:cNvSpPr>
            <a:spLocks noChangeAspect="1"/>
          </p:cNvSpPr>
          <p:nvPr/>
        </p:nvSpPr>
        <p:spPr>
          <a:xfrm>
            <a:off x="3780112" y="2665437"/>
            <a:ext cx="1800000" cy="1800000"/>
          </a:xfrm>
          <a:prstGeom prst="ellipse">
            <a:avLst/>
          </a:prstGeom>
          <a:solidFill>
            <a:srgbClr val="C0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0558" tIns="45277" rIns="90558" bIns="45277" rtlCol="0" anchor="ctr"/>
          <a:lstStyle/>
          <a:p>
            <a:pPr algn="ctr"/>
            <a:endParaRPr lang="en-US" sz="2800" dirty="0">
              <a:solidFill>
                <a:schemeClr val="bg1"/>
              </a:solidFill>
            </a:endParaRPr>
          </a:p>
        </p:txBody>
      </p:sp>
      <p:sp>
        <p:nvSpPr>
          <p:cNvPr id="17" name="Oval 16"/>
          <p:cNvSpPr>
            <a:spLocks noChangeAspect="1"/>
          </p:cNvSpPr>
          <p:nvPr/>
        </p:nvSpPr>
        <p:spPr>
          <a:xfrm>
            <a:off x="6948464" y="2637072"/>
            <a:ext cx="1800000" cy="1800000"/>
          </a:xfrm>
          <a:prstGeom prst="ellipse">
            <a:avLst/>
          </a:prstGeom>
          <a:solidFill>
            <a:srgbClr val="00B0F0"/>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0558" tIns="45277" rIns="90558" bIns="45277" rtlCol="0" anchor="ctr"/>
          <a:lstStyle/>
          <a:p>
            <a:pPr algn="ctr"/>
            <a:endParaRPr lang="en-US" sz="2800" dirty="0">
              <a:solidFill>
                <a:schemeClr val="bg1"/>
              </a:solidFill>
            </a:endParaRPr>
          </a:p>
        </p:txBody>
      </p:sp>
      <p:pic>
        <p:nvPicPr>
          <p:cNvPr id="142342" name="Picture 6" descr="http://myportal.infor.com/graphicsupport/emaildata/uploadedimages/Distribution_rev_300p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0060" y="2925064"/>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42344" name="Picture 8" descr="http://myportal.infor.com/graphicsupport/emaildata/uploadedimages/Marketplace_rev_300p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0152" y="2997072"/>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42346" name="Picture 10" descr="C:\Users\tivancek\Desktop\DIST_whiteicons-768x768\DIST_whiteicons-768x768\truck-front-whiteicons-768x76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52" y="3025437"/>
            <a:ext cx="1080000"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17400"/>
      </p:ext>
    </p:extLst>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2"/>
          <p:cNvSpPr>
            <a:spLocks noGrp="1"/>
          </p:cNvSpPr>
          <p:nvPr>
            <p:ph type="sldNum" sz="quarter" idx="10"/>
          </p:nvPr>
        </p:nvSpPr>
        <p:spPr/>
        <p:txBody>
          <a:bodyPr/>
          <a:lstStyle/>
          <a:p>
            <a:pPr>
              <a:defRPr/>
            </a:pPr>
            <a:fld id="{262D4701-0DD2-4CE9-9A22-F131C3B9E25D}" type="slidenum">
              <a:rPr lang="en-US"/>
              <a:pPr>
                <a:defRPr/>
              </a:pPr>
              <a:t>13</a:t>
            </a:fld>
            <a:endParaRPr lang="en-US"/>
          </a:p>
        </p:txBody>
      </p:sp>
      <p:sp>
        <p:nvSpPr>
          <p:cNvPr id="45059" name="Rectangle 2"/>
          <p:cNvSpPr>
            <a:spLocks noGrp="1" noChangeArrowheads="1"/>
          </p:cNvSpPr>
          <p:nvPr>
            <p:ph type="title"/>
          </p:nvPr>
        </p:nvSpPr>
        <p:spPr/>
        <p:txBody>
          <a:bodyPr/>
          <a:lstStyle/>
          <a:p>
            <a:r>
              <a:rPr lang="en-US" sz="2200" smtClean="0">
                <a:ea typeface="ＭＳ Ｐゴシック" pitchFamily="34" charset="-128"/>
              </a:rPr>
              <a:t>Infor EAM </a:t>
            </a:r>
            <a:r>
              <a:rPr lang="hr-HR" sz="2200" smtClean="0">
                <a:ea typeface="ＭＳ Ｐゴシック" pitchFamily="34" charset="-128"/>
              </a:rPr>
              <a:t>u Facility Managementu</a:t>
            </a:r>
            <a:endParaRPr lang="en-US" sz="2200" smtClean="0">
              <a:ea typeface="ＭＳ Ｐゴシック" pitchFamily="34" charset="-128"/>
            </a:endParaRPr>
          </a:p>
        </p:txBody>
      </p:sp>
      <p:sp>
        <p:nvSpPr>
          <p:cNvPr id="45067" name="Text Box 7"/>
          <p:cNvSpPr txBox="1">
            <a:spLocks noChangeArrowheads="1"/>
          </p:cNvSpPr>
          <p:nvPr/>
        </p:nvSpPr>
        <p:spPr bwMode="auto">
          <a:xfrm>
            <a:off x="657928" y="1893094"/>
            <a:ext cx="15632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hr-HR" sz="1600" b="1" dirty="0"/>
              <a:t> </a:t>
            </a:r>
            <a:r>
              <a:rPr lang="hr-HR" sz="1800" b="1" dirty="0">
                <a:latin typeface="Arial" pitchFamily="34" charset="0"/>
                <a:ea typeface="ＭＳ Ｐゴシック" pitchFamily="-72" charset="-128"/>
                <a:cs typeface="ＭＳ Ｐゴシック" pitchFamily="-72" charset="-128"/>
              </a:rPr>
              <a:t>Financijske </a:t>
            </a:r>
          </a:p>
          <a:p>
            <a:pPr algn="ctr" eaLnBrk="1" hangingPunct="1"/>
            <a:r>
              <a:rPr lang="hr-HR" sz="1800" b="1" dirty="0">
                <a:latin typeface="Arial" pitchFamily="34" charset="0"/>
                <a:ea typeface="ＭＳ Ｐゴシック" pitchFamily="-72" charset="-128"/>
                <a:cs typeface="ＭＳ Ｐゴシック" pitchFamily="-72" charset="-128"/>
              </a:rPr>
              <a:t>institucije</a:t>
            </a:r>
            <a:endParaRPr lang="en-US" sz="1800" b="1" dirty="0">
              <a:latin typeface="Arial" pitchFamily="34" charset="0"/>
              <a:ea typeface="ＭＳ Ｐゴシック" pitchFamily="-72" charset="-128"/>
              <a:cs typeface="ＭＳ Ｐゴシック" pitchFamily="-72" charset="-128"/>
            </a:endParaRPr>
          </a:p>
        </p:txBody>
      </p:sp>
      <p:sp>
        <p:nvSpPr>
          <p:cNvPr id="45068" name="Text Box 8"/>
          <p:cNvSpPr txBox="1">
            <a:spLocks noChangeArrowheads="1"/>
          </p:cNvSpPr>
          <p:nvPr/>
        </p:nvSpPr>
        <p:spPr bwMode="auto">
          <a:xfrm>
            <a:off x="726563" y="4674622"/>
            <a:ext cx="15456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buClr>
                <a:schemeClr val="tx2"/>
              </a:buClr>
            </a:pPr>
            <a:r>
              <a:rPr lang="en-US" sz="1600" dirty="0"/>
              <a:t> 250+ </a:t>
            </a:r>
            <a:r>
              <a:rPr lang="hr-HR" sz="1600" dirty="0"/>
              <a:t>Klijenata</a:t>
            </a:r>
            <a:endParaRPr lang="en-US" sz="1600" dirty="0"/>
          </a:p>
        </p:txBody>
      </p:sp>
      <p:sp>
        <p:nvSpPr>
          <p:cNvPr id="45069" name="Text Box 9"/>
          <p:cNvSpPr txBox="1">
            <a:spLocks noChangeArrowheads="1"/>
          </p:cNvSpPr>
          <p:nvPr/>
        </p:nvSpPr>
        <p:spPr bwMode="auto">
          <a:xfrm>
            <a:off x="4153910" y="2041526"/>
            <a:ext cx="10524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hr-HR" sz="1800" b="1" dirty="0">
                <a:latin typeface="Arial" pitchFamily="34" charset="0"/>
                <a:ea typeface="ＭＳ Ｐゴシック" pitchFamily="-72" charset="-128"/>
                <a:cs typeface="ＭＳ Ｐゴシック" pitchFamily="-72" charset="-128"/>
              </a:rPr>
              <a:t>Turizam</a:t>
            </a:r>
            <a:endParaRPr lang="en-US" sz="1800" b="1" dirty="0">
              <a:latin typeface="Arial" pitchFamily="34" charset="0"/>
              <a:ea typeface="ＭＳ Ｐゴシック" pitchFamily="-72" charset="-128"/>
              <a:cs typeface="ＭＳ Ｐゴシック" pitchFamily="-72" charset="-128"/>
            </a:endParaRPr>
          </a:p>
        </p:txBody>
      </p:sp>
      <p:sp>
        <p:nvSpPr>
          <p:cNvPr id="45070" name="Text Box 10"/>
          <p:cNvSpPr txBox="1">
            <a:spLocks noChangeArrowheads="1"/>
          </p:cNvSpPr>
          <p:nvPr/>
        </p:nvSpPr>
        <p:spPr bwMode="auto">
          <a:xfrm>
            <a:off x="3962688" y="4657348"/>
            <a:ext cx="15456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buClr>
                <a:schemeClr val="tx2"/>
              </a:buClr>
            </a:pPr>
            <a:r>
              <a:rPr lang="en-US" sz="1600" dirty="0"/>
              <a:t> 400+ </a:t>
            </a:r>
            <a:r>
              <a:rPr lang="hr-HR" sz="1600" dirty="0"/>
              <a:t>Klijenata</a:t>
            </a:r>
            <a:endParaRPr lang="en-US" sz="1600" dirty="0"/>
          </a:p>
        </p:txBody>
      </p:sp>
      <p:sp>
        <p:nvSpPr>
          <p:cNvPr id="45071" name="Text Box 11"/>
          <p:cNvSpPr txBox="1">
            <a:spLocks noChangeArrowheads="1"/>
          </p:cNvSpPr>
          <p:nvPr/>
        </p:nvSpPr>
        <p:spPr bwMode="auto">
          <a:xfrm>
            <a:off x="7204697" y="2035176"/>
            <a:ext cx="12875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hr-HR" sz="1800" b="1" dirty="0">
                <a:latin typeface="Arial" pitchFamily="34" charset="0"/>
                <a:ea typeface="ＭＳ Ｐゴシック" pitchFamily="-72" charset="-128"/>
                <a:cs typeface="ＭＳ Ｐゴシック" pitchFamily="-72" charset="-128"/>
              </a:rPr>
              <a:t>Zdravstvo</a:t>
            </a:r>
            <a:endParaRPr lang="en-US" sz="1800" b="1" dirty="0">
              <a:latin typeface="Arial" pitchFamily="34" charset="0"/>
              <a:ea typeface="ＭＳ Ｐゴシック" pitchFamily="-72" charset="-128"/>
              <a:cs typeface="ＭＳ Ｐゴシック" pitchFamily="-72" charset="-128"/>
            </a:endParaRPr>
          </a:p>
        </p:txBody>
      </p:sp>
      <p:sp>
        <p:nvSpPr>
          <p:cNvPr id="45072" name="Text Box 12"/>
          <p:cNvSpPr txBox="1">
            <a:spLocks noChangeArrowheads="1"/>
          </p:cNvSpPr>
          <p:nvPr/>
        </p:nvSpPr>
        <p:spPr bwMode="auto">
          <a:xfrm>
            <a:off x="7130840" y="4657348"/>
            <a:ext cx="15456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buClr>
                <a:schemeClr val="tx2"/>
              </a:buClr>
            </a:pPr>
            <a:r>
              <a:rPr lang="en-US" sz="1600" dirty="0"/>
              <a:t> 450+ </a:t>
            </a:r>
            <a:r>
              <a:rPr lang="hr-HR" sz="1600" dirty="0"/>
              <a:t>Klijenata</a:t>
            </a:r>
            <a:endParaRPr lang="en-US" sz="1600" dirty="0"/>
          </a:p>
        </p:txBody>
      </p:sp>
      <p:sp>
        <p:nvSpPr>
          <p:cNvPr id="16" name="Oval 15"/>
          <p:cNvSpPr>
            <a:spLocks noChangeAspect="1"/>
          </p:cNvSpPr>
          <p:nvPr/>
        </p:nvSpPr>
        <p:spPr>
          <a:xfrm>
            <a:off x="539552" y="2665437"/>
            <a:ext cx="1800000" cy="1800000"/>
          </a:xfrm>
          <a:prstGeom prst="ellipse">
            <a:avLst/>
          </a:prstGeom>
          <a:solidFill>
            <a:srgbClr val="92D050"/>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0558" tIns="45277" rIns="90558" bIns="45277" rtlCol="0" anchor="ctr"/>
          <a:lstStyle/>
          <a:p>
            <a:pPr algn="ctr"/>
            <a:endParaRPr lang="en-US" sz="2800" dirty="0">
              <a:solidFill>
                <a:schemeClr val="bg1"/>
              </a:solidFill>
            </a:endParaRPr>
          </a:p>
        </p:txBody>
      </p:sp>
      <p:sp>
        <p:nvSpPr>
          <p:cNvPr id="17" name="Oval 16"/>
          <p:cNvSpPr>
            <a:spLocks noChangeAspect="1"/>
          </p:cNvSpPr>
          <p:nvPr/>
        </p:nvSpPr>
        <p:spPr>
          <a:xfrm>
            <a:off x="3780112" y="2665437"/>
            <a:ext cx="1800000" cy="1800000"/>
          </a:xfrm>
          <a:prstGeom prst="ellipse">
            <a:avLst/>
          </a:prstGeom>
          <a:solidFill>
            <a:srgbClr val="0070C0"/>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0558" tIns="45277" rIns="90558" bIns="45277" rtlCol="0" anchor="ctr"/>
          <a:lstStyle/>
          <a:p>
            <a:pPr algn="ctr"/>
            <a:endParaRPr lang="en-US" sz="2800" dirty="0">
              <a:solidFill>
                <a:schemeClr val="bg1"/>
              </a:solidFill>
            </a:endParaRPr>
          </a:p>
        </p:txBody>
      </p:sp>
      <p:sp>
        <p:nvSpPr>
          <p:cNvPr id="18" name="Oval 17"/>
          <p:cNvSpPr>
            <a:spLocks noChangeAspect="1"/>
          </p:cNvSpPr>
          <p:nvPr/>
        </p:nvSpPr>
        <p:spPr>
          <a:xfrm>
            <a:off x="6948464" y="2637072"/>
            <a:ext cx="1800000" cy="1800000"/>
          </a:xfrm>
          <a:prstGeom prst="ellipse">
            <a:avLst/>
          </a:prstGeom>
          <a:solidFill>
            <a:schemeClr val="tx2">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0558" tIns="45277" rIns="90558" bIns="45277" rtlCol="0" anchor="ctr"/>
          <a:lstStyle/>
          <a:p>
            <a:pPr algn="ctr"/>
            <a:endParaRPr lang="en-US" sz="2800" dirty="0">
              <a:solidFill>
                <a:schemeClr val="bg1"/>
              </a:solidFill>
            </a:endParaRPr>
          </a:p>
        </p:txBody>
      </p:sp>
      <p:pic>
        <p:nvPicPr>
          <p:cNvPr id="143368" name="Picture 8" descr="http://myportal.infor.com/graphicsupport/emaildata/uploadedimages/OfficeFurniture-Executive_rev_300p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52" y="2997072"/>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43371" name="Picture 11" descr="C:\Users\tivancek\Desktop\HOSP_whiteicons-768x768\HOSP_whiteicons-768x768\sleeping-bed-whiteicons-768x76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5743" y="2997072"/>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43373" name="Picture 13" descr="http://myportal.infor.com/graphicsupport/emaildata/uploadedimages/Healthcare2_rev_300px.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8464" y="2997072"/>
            <a:ext cx="1080000" cy="108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2"/>
          <p:cNvSpPr>
            <a:spLocks noGrp="1"/>
          </p:cNvSpPr>
          <p:nvPr>
            <p:ph type="sldNum" sz="quarter" idx="10"/>
          </p:nvPr>
        </p:nvSpPr>
        <p:spPr/>
        <p:txBody>
          <a:bodyPr/>
          <a:lstStyle/>
          <a:p>
            <a:pPr>
              <a:defRPr/>
            </a:pPr>
            <a:fld id="{262D4701-0DD2-4CE9-9A22-F131C3B9E25D}" type="slidenum">
              <a:rPr lang="en-US"/>
              <a:pPr>
                <a:defRPr/>
              </a:pPr>
              <a:t>14</a:t>
            </a:fld>
            <a:endParaRPr lang="en-US"/>
          </a:p>
        </p:txBody>
      </p:sp>
      <p:sp>
        <p:nvSpPr>
          <p:cNvPr id="45059" name="Rectangle 2"/>
          <p:cNvSpPr>
            <a:spLocks noGrp="1" noChangeArrowheads="1"/>
          </p:cNvSpPr>
          <p:nvPr>
            <p:ph type="title"/>
          </p:nvPr>
        </p:nvSpPr>
        <p:spPr/>
        <p:txBody>
          <a:bodyPr/>
          <a:lstStyle/>
          <a:p>
            <a:r>
              <a:rPr lang="en-US" sz="2200" smtClean="0">
                <a:ea typeface="ＭＳ Ｐゴシック" pitchFamily="34" charset="-128"/>
              </a:rPr>
              <a:t>Infor EAM </a:t>
            </a:r>
            <a:r>
              <a:rPr lang="hr-HR" sz="2200" smtClean="0">
                <a:ea typeface="ＭＳ Ｐゴシック" pitchFamily="34" charset="-128"/>
              </a:rPr>
              <a:t>u Facility Managementu</a:t>
            </a:r>
            <a:endParaRPr lang="en-US" sz="2200" smtClean="0">
              <a:ea typeface="ＭＳ Ｐゴシック" pitchFamily="34" charset="-128"/>
            </a:endParaRPr>
          </a:p>
        </p:txBody>
      </p:sp>
      <p:sp>
        <p:nvSpPr>
          <p:cNvPr id="45067" name="Text Box 7"/>
          <p:cNvSpPr txBox="1">
            <a:spLocks noChangeArrowheads="1"/>
          </p:cNvSpPr>
          <p:nvPr/>
        </p:nvSpPr>
        <p:spPr bwMode="auto">
          <a:xfrm>
            <a:off x="657928" y="1893094"/>
            <a:ext cx="15632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hr-HR" sz="1600" b="1" dirty="0"/>
              <a:t> </a:t>
            </a:r>
            <a:r>
              <a:rPr lang="hr-HR" sz="1800" b="1" dirty="0">
                <a:latin typeface="Arial" pitchFamily="34" charset="0"/>
                <a:ea typeface="ＭＳ Ｐゴシック" pitchFamily="-72" charset="-128"/>
                <a:cs typeface="ＭＳ Ｐゴシック" pitchFamily="-72" charset="-128"/>
              </a:rPr>
              <a:t>Financijske </a:t>
            </a:r>
          </a:p>
          <a:p>
            <a:pPr algn="ctr" eaLnBrk="1" hangingPunct="1"/>
            <a:r>
              <a:rPr lang="hr-HR" sz="1800" b="1" dirty="0">
                <a:latin typeface="Arial" pitchFamily="34" charset="0"/>
                <a:ea typeface="ＭＳ Ｐゴシック" pitchFamily="-72" charset="-128"/>
                <a:cs typeface="ＭＳ Ｐゴシック" pitchFamily="-72" charset="-128"/>
              </a:rPr>
              <a:t>institucije</a:t>
            </a:r>
            <a:endParaRPr lang="en-US" sz="1800" b="1" dirty="0">
              <a:latin typeface="Arial" pitchFamily="34" charset="0"/>
              <a:ea typeface="ＭＳ Ｐゴシック" pitchFamily="-72" charset="-128"/>
              <a:cs typeface="ＭＳ Ｐゴシック" pitchFamily="-72" charset="-128"/>
            </a:endParaRPr>
          </a:p>
        </p:txBody>
      </p:sp>
      <p:sp>
        <p:nvSpPr>
          <p:cNvPr id="45068" name="Text Box 8"/>
          <p:cNvSpPr txBox="1">
            <a:spLocks noChangeArrowheads="1"/>
          </p:cNvSpPr>
          <p:nvPr/>
        </p:nvSpPr>
        <p:spPr bwMode="auto">
          <a:xfrm>
            <a:off x="726563" y="4674622"/>
            <a:ext cx="15456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buClr>
                <a:schemeClr val="tx2"/>
              </a:buClr>
            </a:pPr>
            <a:r>
              <a:rPr lang="en-US" sz="1600" dirty="0"/>
              <a:t> 250+ </a:t>
            </a:r>
            <a:r>
              <a:rPr lang="hr-HR" sz="1600" dirty="0"/>
              <a:t>Klijenata</a:t>
            </a:r>
            <a:endParaRPr lang="en-US" sz="1600" dirty="0"/>
          </a:p>
        </p:txBody>
      </p:sp>
      <p:sp>
        <p:nvSpPr>
          <p:cNvPr id="45069" name="Text Box 9"/>
          <p:cNvSpPr txBox="1">
            <a:spLocks noChangeArrowheads="1"/>
          </p:cNvSpPr>
          <p:nvPr/>
        </p:nvSpPr>
        <p:spPr bwMode="auto">
          <a:xfrm>
            <a:off x="4153910" y="2041526"/>
            <a:ext cx="10524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hr-HR" sz="1800" b="1" dirty="0">
                <a:latin typeface="Arial" pitchFamily="34" charset="0"/>
                <a:ea typeface="ＭＳ Ｐゴシック" pitchFamily="-72" charset="-128"/>
                <a:cs typeface="ＭＳ Ｐゴシック" pitchFamily="-72" charset="-128"/>
              </a:rPr>
              <a:t>Turizam</a:t>
            </a:r>
            <a:endParaRPr lang="en-US" sz="1800" b="1" dirty="0">
              <a:latin typeface="Arial" pitchFamily="34" charset="0"/>
              <a:ea typeface="ＭＳ Ｐゴシック" pitchFamily="-72" charset="-128"/>
              <a:cs typeface="ＭＳ Ｐゴシック" pitchFamily="-72" charset="-128"/>
            </a:endParaRPr>
          </a:p>
        </p:txBody>
      </p:sp>
      <p:sp>
        <p:nvSpPr>
          <p:cNvPr id="45070" name="Text Box 10"/>
          <p:cNvSpPr txBox="1">
            <a:spLocks noChangeArrowheads="1"/>
          </p:cNvSpPr>
          <p:nvPr/>
        </p:nvSpPr>
        <p:spPr bwMode="auto">
          <a:xfrm>
            <a:off x="3962688" y="4657348"/>
            <a:ext cx="15456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buClr>
                <a:schemeClr val="tx2"/>
              </a:buClr>
            </a:pPr>
            <a:r>
              <a:rPr lang="en-US" sz="1600" dirty="0"/>
              <a:t> 400+ </a:t>
            </a:r>
            <a:r>
              <a:rPr lang="hr-HR" sz="1600" dirty="0"/>
              <a:t>Klijenata</a:t>
            </a:r>
            <a:endParaRPr lang="en-US" sz="1600" dirty="0"/>
          </a:p>
        </p:txBody>
      </p:sp>
      <p:sp>
        <p:nvSpPr>
          <p:cNvPr id="45071" name="Text Box 11"/>
          <p:cNvSpPr txBox="1">
            <a:spLocks noChangeArrowheads="1"/>
          </p:cNvSpPr>
          <p:nvPr/>
        </p:nvSpPr>
        <p:spPr bwMode="auto">
          <a:xfrm>
            <a:off x="7204697" y="2035176"/>
            <a:ext cx="12875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hr-HR" sz="1800" b="1" dirty="0">
                <a:latin typeface="Arial" pitchFamily="34" charset="0"/>
                <a:ea typeface="ＭＳ Ｐゴシック" pitchFamily="-72" charset="-128"/>
                <a:cs typeface="ＭＳ Ｐゴシック" pitchFamily="-72" charset="-128"/>
              </a:rPr>
              <a:t>Zdravstvo</a:t>
            </a:r>
            <a:endParaRPr lang="en-US" sz="1800" b="1" dirty="0">
              <a:latin typeface="Arial" pitchFamily="34" charset="0"/>
              <a:ea typeface="ＭＳ Ｐゴシック" pitchFamily="-72" charset="-128"/>
              <a:cs typeface="ＭＳ Ｐゴシック" pitchFamily="-72" charset="-128"/>
            </a:endParaRPr>
          </a:p>
        </p:txBody>
      </p:sp>
      <p:sp>
        <p:nvSpPr>
          <p:cNvPr id="45072" name="Text Box 12"/>
          <p:cNvSpPr txBox="1">
            <a:spLocks noChangeArrowheads="1"/>
          </p:cNvSpPr>
          <p:nvPr/>
        </p:nvSpPr>
        <p:spPr bwMode="auto">
          <a:xfrm>
            <a:off x="7130840" y="4657348"/>
            <a:ext cx="15456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buClr>
                <a:schemeClr val="tx2"/>
              </a:buClr>
            </a:pPr>
            <a:r>
              <a:rPr lang="en-US" sz="1600" dirty="0"/>
              <a:t> 450+ </a:t>
            </a:r>
            <a:r>
              <a:rPr lang="hr-HR" sz="1600" dirty="0"/>
              <a:t>Klijenata</a:t>
            </a:r>
            <a:endParaRPr lang="en-US" sz="1600" dirty="0"/>
          </a:p>
        </p:txBody>
      </p:sp>
      <p:sp>
        <p:nvSpPr>
          <p:cNvPr id="16" name="Oval 15"/>
          <p:cNvSpPr>
            <a:spLocks noChangeAspect="1"/>
          </p:cNvSpPr>
          <p:nvPr/>
        </p:nvSpPr>
        <p:spPr>
          <a:xfrm>
            <a:off x="539552" y="2665437"/>
            <a:ext cx="1800000" cy="1800000"/>
          </a:xfrm>
          <a:prstGeom prst="ellipse">
            <a:avLst/>
          </a:prstGeom>
          <a:solidFill>
            <a:srgbClr val="92D050"/>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0558" tIns="45277" rIns="90558" bIns="45277" rtlCol="0" anchor="ctr"/>
          <a:lstStyle/>
          <a:p>
            <a:pPr algn="ctr"/>
            <a:endParaRPr lang="en-US" sz="2800" dirty="0">
              <a:solidFill>
                <a:schemeClr val="bg1"/>
              </a:solidFill>
            </a:endParaRPr>
          </a:p>
        </p:txBody>
      </p:sp>
      <p:sp>
        <p:nvSpPr>
          <p:cNvPr id="17" name="Oval 16"/>
          <p:cNvSpPr>
            <a:spLocks noChangeAspect="1"/>
          </p:cNvSpPr>
          <p:nvPr/>
        </p:nvSpPr>
        <p:spPr>
          <a:xfrm>
            <a:off x="3780112" y="2665437"/>
            <a:ext cx="1800000" cy="1800000"/>
          </a:xfrm>
          <a:prstGeom prst="ellipse">
            <a:avLst/>
          </a:prstGeom>
          <a:solidFill>
            <a:srgbClr val="0070C0"/>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0558" tIns="45277" rIns="90558" bIns="45277" rtlCol="0" anchor="ctr"/>
          <a:lstStyle/>
          <a:p>
            <a:pPr algn="ctr"/>
            <a:endParaRPr lang="en-US" sz="2800" dirty="0">
              <a:solidFill>
                <a:schemeClr val="bg1"/>
              </a:solidFill>
            </a:endParaRPr>
          </a:p>
        </p:txBody>
      </p:sp>
      <p:sp>
        <p:nvSpPr>
          <p:cNvPr id="18" name="Oval 17"/>
          <p:cNvSpPr>
            <a:spLocks noChangeAspect="1"/>
          </p:cNvSpPr>
          <p:nvPr/>
        </p:nvSpPr>
        <p:spPr>
          <a:xfrm>
            <a:off x="6948464" y="2637072"/>
            <a:ext cx="1800000" cy="1800000"/>
          </a:xfrm>
          <a:prstGeom prst="ellipse">
            <a:avLst/>
          </a:prstGeom>
          <a:solidFill>
            <a:schemeClr val="tx2">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0558" tIns="45277" rIns="90558" bIns="45277" rtlCol="0" anchor="ctr"/>
          <a:lstStyle/>
          <a:p>
            <a:pPr algn="ctr"/>
            <a:endParaRPr lang="en-US" sz="2800" dirty="0">
              <a:solidFill>
                <a:schemeClr val="bg1"/>
              </a:solidFill>
            </a:endParaRPr>
          </a:p>
        </p:txBody>
      </p:sp>
      <p:pic>
        <p:nvPicPr>
          <p:cNvPr id="143368" name="Picture 8" descr="http://myportal.infor.com/graphicsupport/emaildata/uploadedimages/OfficeFurniture-Executive_rev_300p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52" y="2997072"/>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43371" name="Picture 11" descr="C:\Users\tivancek\Desktop\HOSP_whiteicons-768x768\HOSP_whiteicons-768x768\sleeping-bed-whiteicons-768x76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5743" y="2997072"/>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43373" name="Picture 13" descr="http://myportal.infor.com/graphicsupport/emaildata/uploadedimages/Healthcare2_rev_300px.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8464" y="2997072"/>
            <a:ext cx="1080000"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706558"/>
      </p:ext>
    </p:extLst>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http://www.infor.com/design2012/images/customer-logos/5178347/Takeda-170x17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7086" y="4288139"/>
            <a:ext cx="1115194" cy="1115195"/>
          </a:xfrm>
          <a:prstGeom prst="rect">
            <a:avLst/>
          </a:prstGeom>
          <a:noFill/>
          <a:extLst>
            <a:ext uri="{909E8E84-426E-40DD-AFC4-6F175D3DCCD1}">
              <a14:hiddenFill xmlns:a14="http://schemas.microsoft.com/office/drawing/2010/main">
                <a:solidFill>
                  <a:srgbClr val="FFFFFF"/>
                </a:solidFill>
              </a14:hiddenFill>
            </a:ext>
          </a:extLst>
        </p:spPr>
      </p:pic>
      <p:sp>
        <p:nvSpPr>
          <p:cNvPr id="36" name="Slide Number Placeholder 3"/>
          <p:cNvSpPr>
            <a:spLocks noGrp="1"/>
          </p:cNvSpPr>
          <p:nvPr>
            <p:ph type="sldNum" sz="quarter" idx="10"/>
          </p:nvPr>
        </p:nvSpPr>
        <p:spPr/>
        <p:txBody>
          <a:bodyPr/>
          <a:lstStyle/>
          <a:p>
            <a:pPr>
              <a:defRPr/>
            </a:pPr>
            <a:fld id="{24F60E73-A037-427C-9CDD-79189937014E}" type="slidenum">
              <a:rPr lang="en-US"/>
              <a:pPr>
                <a:defRPr/>
              </a:pPr>
              <a:t>15</a:t>
            </a:fld>
            <a:endParaRPr lang="en-US"/>
          </a:p>
        </p:txBody>
      </p:sp>
      <p:sp>
        <p:nvSpPr>
          <p:cNvPr id="46083" name="Rectangle 2"/>
          <p:cNvSpPr>
            <a:spLocks noGrp="1" noChangeArrowheads="1"/>
          </p:cNvSpPr>
          <p:nvPr>
            <p:ph type="title"/>
          </p:nvPr>
        </p:nvSpPr>
        <p:spPr>
          <a:xfrm>
            <a:off x="1381125" y="152400"/>
            <a:ext cx="7762875" cy="742950"/>
          </a:xfrm>
        </p:spPr>
        <p:txBody>
          <a:bodyPr/>
          <a:lstStyle/>
          <a:p>
            <a:r>
              <a:rPr lang="hr-HR" sz="2200" smtClean="0">
                <a:ea typeface="ＭＳ Ｐゴシック" pitchFamily="34" charset="-128"/>
              </a:rPr>
              <a:t>Infor </a:t>
            </a:r>
            <a:r>
              <a:rPr lang="en-GB" sz="2200" smtClean="0">
                <a:ea typeface="ＭＳ Ｐゴシック" pitchFamily="34" charset="-128"/>
              </a:rPr>
              <a:t>EAM</a:t>
            </a:r>
            <a:r>
              <a:rPr lang="hr-HR" sz="2200" smtClean="0">
                <a:ea typeface="ＭＳ Ｐゴシック" pitchFamily="34" charset="-128"/>
              </a:rPr>
              <a:t> - Izvod iz liste globalnih klijenata po sektorima</a:t>
            </a:r>
            <a:endParaRPr lang="en-GB" sz="2200" smtClean="0">
              <a:ea typeface="ＭＳ Ｐゴシック" pitchFamily="34" charset="-128"/>
            </a:endParaRPr>
          </a:p>
        </p:txBody>
      </p:sp>
      <p:sp>
        <p:nvSpPr>
          <p:cNvPr id="46084" name="AutoShape 3"/>
          <p:cNvSpPr>
            <a:spLocks noChangeArrowheads="1"/>
          </p:cNvSpPr>
          <p:nvPr/>
        </p:nvSpPr>
        <p:spPr bwMode="auto">
          <a:xfrm>
            <a:off x="2288381" y="1301750"/>
            <a:ext cx="1431925" cy="501650"/>
          </a:xfrm>
          <a:prstGeom prst="roundRect">
            <a:avLst>
              <a:gd name="adj" fmla="val 16667"/>
            </a:avLst>
          </a:prstGeom>
          <a:solidFill>
            <a:srgbClr val="92D050"/>
          </a:solidFill>
          <a:ln>
            <a:noFill/>
          </a:ln>
          <a:extLst/>
        </p:spPr>
        <p:txBody>
          <a:bodyPr wrap="none" anchor="ctr"/>
          <a:lstStyle/>
          <a:p>
            <a:pPr algn="ctr"/>
            <a:r>
              <a:rPr lang="hr-HR" sz="1400" b="1">
                <a:solidFill>
                  <a:schemeClr val="bg1"/>
                </a:solidFill>
              </a:rPr>
              <a:t>Transport</a:t>
            </a:r>
            <a:endParaRPr lang="en-GB" sz="1400" b="1">
              <a:solidFill>
                <a:schemeClr val="bg1"/>
              </a:solidFill>
            </a:endParaRPr>
          </a:p>
        </p:txBody>
      </p:sp>
      <p:pic>
        <p:nvPicPr>
          <p:cNvPr id="46085" name="Picture 4" descr="American Airlines"/>
          <p:cNvPicPr>
            <a:picLocks noChangeAspect="1" noChangeArrowheads="1"/>
          </p:cNvPicPr>
          <p:nvPr/>
        </p:nvPicPr>
        <p:blipFill>
          <a:blip r:embed="rId4">
            <a:extLst>
              <a:ext uri="{28A0092B-C50C-407E-A947-70E740481C1C}">
                <a14:useLocalDpi xmlns:a14="http://schemas.microsoft.com/office/drawing/2010/main" val="0"/>
              </a:ext>
            </a:extLst>
          </a:blip>
          <a:srcRect b="27380"/>
          <a:stretch>
            <a:fillRect/>
          </a:stretch>
        </p:blipFill>
        <p:spPr bwMode="auto">
          <a:xfrm>
            <a:off x="2267744" y="3041650"/>
            <a:ext cx="1471612"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5" descr="Bradc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6669" y="3557588"/>
            <a:ext cx="89217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7" descr="FritoLay">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5869" y="2091383"/>
            <a:ext cx="995362"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8" descr="sncf_logo_ratp">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43981" y="4386263"/>
            <a:ext cx="719138"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1" name="AutoShape 11"/>
          <p:cNvSpPr>
            <a:spLocks noChangeArrowheads="1"/>
          </p:cNvSpPr>
          <p:nvPr/>
        </p:nvSpPr>
        <p:spPr bwMode="auto">
          <a:xfrm>
            <a:off x="560662" y="1301750"/>
            <a:ext cx="1431925" cy="501650"/>
          </a:xfrm>
          <a:prstGeom prst="roundRect">
            <a:avLst>
              <a:gd name="adj" fmla="val 16667"/>
            </a:avLst>
          </a:prstGeom>
          <a:solidFill>
            <a:srgbClr val="92D050"/>
          </a:solidFill>
          <a:ln>
            <a:noFill/>
          </a:ln>
          <a:extLst/>
        </p:spPr>
        <p:txBody>
          <a:bodyPr wrap="none" anchor="ctr"/>
          <a:lstStyle/>
          <a:p>
            <a:pPr algn="ctr"/>
            <a:r>
              <a:rPr lang="hr-HR" sz="1400" b="1">
                <a:solidFill>
                  <a:schemeClr val="bg1"/>
                </a:solidFill>
              </a:rPr>
              <a:t>Proizvodnja</a:t>
            </a:r>
            <a:r>
              <a:rPr lang="en-GB" sz="1400" b="1">
                <a:solidFill>
                  <a:schemeClr val="bg1"/>
                </a:solidFill>
              </a:rPr>
              <a:t> </a:t>
            </a:r>
          </a:p>
        </p:txBody>
      </p:sp>
      <p:sp>
        <p:nvSpPr>
          <p:cNvPr id="46099" name="AutoShape 19"/>
          <p:cNvSpPr>
            <a:spLocks noChangeArrowheads="1"/>
          </p:cNvSpPr>
          <p:nvPr/>
        </p:nvSpPr>
        <p:spPr bwMode="auto">
          <a:xfrm>
            <a:off x="5655689" y="1301750"/>
            <a:ext cx="1487488" cy="501650"/>
          </a:xfrm>
          <a:prstGeom prst="roundRect">
            <a:avLst>
              <a:gd name="adj" fmla="val 16667"/>
            </a:avLst>
          </a:prstGeom>
          <a:solidFill>
            <a:srgbClr val="92D050"/>
          </a:solidFill>
          <a:ln>
            <a:noFill/>
          </a:ln>
          <a:extLst/>
        </p:spPr>
        <p:txBody>
          <a:bodyPr wrap="none" anchor="ctr"/>
          <a:lstStyle/>
          <a:p>
            <a:pPr algn="ctr"/>
            <a:r>
              <a:rPr lang="hr-HR" sz="1400" b="1">
                <a:solidFill>
                  <a:schemeClr val="bg1"/>
                </a:solidFill>
              </a:rPr>
              <a:t>Farmaceutika</a:t>
            </a:r>
            <a:endParaRPr lang="en-GB" sz="1400" b="1">
              <a:solidFill>
                <a:schemeClr val="bg1"/>
              </a:solidFill>
            </a:endParaRPr>
          </a:p>
        </p:txBody>
      </p:sp>
      <p:sp>
        <p:nvSpPr>
          <p:cNvPr id="46104" name="AutoShape 24"/>
          <p:cNvSpPr>
            <a:spLocks noChangeArrowheads="1"/>
          </p:cNvSpPr>
          <p:nvPr/>
        </p:nvSpPr>
        <p:spPr bwMode="auto">
          <a:xfrm>
            <a:off x="3995936" y="1301750"/>
            <a:ext cx="1433513" cy="501650"/>
          </a:xfrm>
          <a:prstGeom prst="roundRect">
            <a:avLst>
              <a:gd name="adj" fmla="val 16667"/>
            </a:avLst>
          </a:prstGeom>
          <a:solidFill>
            <a:srgbClr val="92D050"/>
          </a:solidFill>
          <a:ln>
            <a:noFill/>
          </a:ln>
          <a:extLst/>
        </p:spPr>
        <p:txBody>
          <a:bodyPr wrap="none" anchor="ctr"/>
          <a:lstStyle/>
          <a:p>
            <a:r>
              <a:rPr lang="hr-HR" sz="1400" b="1" dirty="0">
                <a:solidFill>
                  <a:schemeClr val="bg1"/>
                </a:solidFill>
              </a:rPr>
              <a:t>Javni sektor</a:t>
            </a:r>
            <a:endParaRPr lang="en-GB" sz="1400" b="1" dirty="0">
              <a:solidFill>
                <a:schemeClr val="bg1"/>
              </a:solidFill>
            </a:endParaRPr>
          </a:p>
        </p:txBody>
      </p:sp>
      <p:sp>
        <p:nvSpPr>
          <p:cNvPr id="46109" name="AutoShape 29"/>
          <p:cNvSpPr>
            <a:spLocks noChangeArrowheads="1"/>
          </p:cNvSpPr>
          <p:nvPr/>
        </p:nvSpPr>
        <p:spPr bwMode="auto">
          <a:xfrm>
            <a:off x="7380288" y="1295400"/>
            <a:ext cx="1431925" cy="501650"/>
          </a:xfrm>
          <a:prstGeom prst="roundRect">
            <a:avLst>
              <a:gd name="adj" fmla="val 16667"/>
            </a:avLst>
          </a:prstGeom>
          <a:solidFill>
            <a:srgbClr val="92D050"/>
          </a:solidFill>
          <a:ln>
            <a:noFill/>
          </a:ln>
          <a:extLst/>
        </p:spPr>
        <p:txBody>
          <a:bodyPr wrap="none" anchor="ctr"/>
          <a:lstStyle/>
          <a:p>
            <a:pPr algn="ctr"/>
            <a:r>
              <a:rPr lang="hr-HR" sz="1400" b="1" dirty="0" smtClean="0">
                <a:solidFill>
                  <a:schemeClr val="bg1"/>
                </a:solidFill>
              </a:rPr>
              <a:t>Hrana i piće</a:t>
            </a:r>
            <a:endParaRPr lang="en-GB" sz="1400" b="1" dirty="0">
              <a:solidFill>
                <a:schemeClr val="bg1"/>
              </a:solidFill>
            </a:endParaRPr>
          </a:p>
        </p:txBody>
      </p:sp>
      <p:pic>
        <p:nvPicPr>
          <p:cNvPr id="46114"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05844" y="5300663"/>
            <a:ext cx="1447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16" name="AutoShape 6" descr="data:image/jpg;base64,/9j/4AAQSkZJRgABAQAAAQABAAD/2wBDAAkGBwgHBgkIBwgKCgkLDRYPDQwMDRsUFRAWIB0iIiAdHx8kKDQsJCYxJx8fLT0tMTU3Ojo6Iys/RD84QzQ5Ojf/2wBDAQoKCg0MDRoPDxo3JR8lNzc3Nzc3Nzc3Nzc3Nzc3Nzc3Nzc3Nzc3Nzc3Nzc3Nzc3Nzc3Nzc3Nzc3Nzc3Nzc3Nzf/wAARCAA+ANUDASIAAhEBAxEB/8QAGwABAAIDAQEAAAAAAAAAAAAAAAUGAgMEBwH/xABCEAABAwMDAgMEBgYHCQAAAAABAgMEAAURBhIhBzETQVEUYXGBCBUiMpGxN0JScrLRFzM0NnWzwVNzdIKSocPw8f/EABgBAQEBAQEAAAAAAAAAAAAAAAABBAMF/8QAJBEBAAICAQQABwAAAAAAAAAAAAECAyGBBBExMhJRkaGx4fD/2gAMAwEAAhEDEQA/APcaUpQKVqlSWIcdyRKdbZYaSVOOOKCUpA7kk9hVHc6waKRI8L6zcUAcFxMZwo/HH+lBfaVHJvdtXZVXluW0u3JZU+ZCDuTsAyTxzxg8d6gF9TdHpthuP1wgxw74Iw05uUvAJATtyeCOcY5oLhSqwjqDpZdhVexd2RAS54RUQoK34zt2Y3ZxzjHbmunTGsLDqkO/Uk9L62v6xspUhaR67VAHHvoJ6lVvU+utO6XdSzeLgluQobgw2kuLx6kJBwPjitemdf6b1PJMW03AKlAFXgOoU2sgdyARz8s0FopVc1FrjTmmpiId6uIjPrbDiUFpaspJIz9lJHcGuCL1S0ZLktRo96St55aW0J9ndGVE4A5T6mguVKh9R6ns2mYyJF7nNxkLJCAcqUsjvtSMk/hXHpvXWm9TPqj2e5IdkJGfBWhTayPUBQGflmgslKgbvrGwWa7x7TcrglmdICC00W1q3blbU8gEDJB7mo5PUzSCrt9WC8Ne0eJ4e7Yrw92cY8TG355x76C30r4DVOvHU/SNmuS7fMugMhtW1wMtLcDZ8wSkYyPMDOKC5UrlgXCJcYLU6DIbfiup3odQrKVD/wB/CqlK6s6LizjEXdwpSVbVONsrW2D+8Bgj3jIoLvSom5aks9rs6bxNnNoty9u2QjK0q3fdxtBzmoa5dTNJWy7m1y7qlMhKglZS2pSG1eilAYB9fTzxQW+lVfUnUHTOm3mmLpcUpecSFhtlBcISeyjtBwD/AN6kBqezKtEe7Nzm3IMghLTrYKtxJxjAGc54xjg8d6CYpWLa0uNpcbUFIUAUkeYNZUClKUClKUFT6n2mBeNKPMXa8KtUFtxLrz4AIUBnCSD3ySCAOcgV4jeZ+gWtGPWmy22ZNuTSQRdlRQj7e4ZUolWQkjIxjHb416H9ImNNe0pCdjpWqKzL3SNv6uUkJUfdkkZ94qjRNYR5/TJvRdgs0t27OoxI8JsFJAXvUsYOSSAO449eBQTfTR1a+ierkKUSltMoJB8gWEn86hOkGiLTqu1XuReEuqLGG4+xwpDaikkq47nhPfiu7phIf/or1pFXDdSwIzzqJJH2FKLW0o+I2g8evlxmZ+jvxp2//wC+T/AaCldGdKW3Vl7mx7ylxyNHjhwNIcKApRUACSOeBmpLpHFTbOr023xlr8Fj2tgZPKkpVgZ/6RXX9G7+8F3/AOET/GKw6bfpyuuf9vN/jVQSGqoGh7BrqVdNS3aTeJTrinF2xMcObFK+6FHIGAOAk+WPnTocu3PdXbVJ0/CftsJy4RvDjup2KTkpCuMnAPJxnsazsd2a0f1RmzdVw3nltPP7iEhS0rUSQ4kEjPuOeysisb9eLjdeo1v1Q1Z5aWpUpp2Awps7pCGikAJx3J2+WcZoPa+pdq0i3bntQ6ptyJTkZkNNZdWhThySlA2qHJJPw5PYV5N0d0adT6jXfJMdLFqhP+IlpGdq3c7koBOTtTwTknyHnUl1pOodS6sbs9tt8yRGhMIcDLLRVtWsZKl4yM447+Rx3NfNNao11otiBbZ+m/DtKFpayuIpGNyuT4ieNxJ7nOaDjvQTrPrmLdcsuQ2pZjBrJA8NpJJT8ylRP71Y9XbZF0Tra1z9NsphEspkBDWQkOIWRkDyBGAR8fWujX0OVoXqszqcxlu25+SJCVJ4ySMOIz2CvvEe4j31x6ruDnVrXUCNYIshEVtpLSnHUjKE7iVuKwSABnA55wPXFBn1wUbhry0qZUWzJt8coP7O5a8fnWvrRoq0aQ+pjZkOoEhtxD3iOFe8o24Vz2J3HtxXZ1paQx1MsrTYwhEWMlIJ7AOrFS/0lu2nxkd5H/joPQrreJFu6XLuyFn2pFpQ4lfmHFNgBX4nNRnSHTduY0BDcfiMPu3JsvSVuthRcCicJOfIJxx8fWsJF0tNz03A0O5IUm63OxoLCS2doPhZSSrsOUk/KoTp/wBRbRprSwsmqXHYNztRWyphTSipwAkjbgYzzjkjtnsaDl1daZ3TzpxfoUacHIlwnhERKQoKYaXnckk+qU449SfOvQdOaRs8XRkWzOQWHI7sZPtAUgZdWpI3KJ9ck4PlxjtVDegal190zvMy5BxT0iV7VaoikJSUtIOQBgAnIKgM98A+dSdi6u6ejaSYVc33G7pEYDTsItq3rcSMcHGMEjzPGeaDzt2U+x0w1NYXHFON2m8NoZUo9klauB80E/8AMa9XuulrVG6Ty4KYrRS3bVSPEKBuLwb3+IT33FQzn5dq81uVjm2/pBd7tdWi1NvFyakqbUMFKNx25HlklR+BFey6g/R3cf8AB3f8k0Fb6N2OA5oCPKlR25L9ySoSVvpCytCVFtKMn9UJSABUd0Ut0WXp+926W0Ho0a7uBpCyfs/ZA4NWPo1+jay/uOf5q6huhf8AYtSf4w7+QoPTUJShCUISEpSMAAYAFZUpQKUpQKUpQfFpStJQtIUlQwQRkEVzQ7dBg7vYocePu+94LSUZ+OBXVSgjpjDzTOILLKmxu3x1JACwTk49DyfjmuW3XS2IywlpEFzP221NhHPy4qbxXFPtsWenEhoFXkscKHzrNlpmifixTxPj9fh2x2x9u145jyzix4jOVxGGG9w5LSAM/hWbcOK28Xm4zKHVZytLYCjnvzVec03JjqKrdNUn3FRSfxH8qw9n1K1wl1S/g4k/nWWeuzU1kwzxt2jpsdvTJHOlgl22BMcQ5MhRn1o+6p1lKin4EjitymmipC1NoJbzsUUj7PGOPTiq14OpXeFOKR796B+VZosE6Tj6wuCin9kKKvz4qx12W+qYbc6SempX2yRxt1XaU0p3Yi6LbJwA1GQFLJ+P/wArC0iS3eZEZct19ltsE+IexOMf61IwLTEgDLDY39t6uVfj/KtkKGiL4qgSpx1ZWtZ7k/yFWvT5bZK5L6nv31M+Plvz9EnLSKTSu+I/vu3SIzEplTMllt5pXCkOICkn4g1rg2+Fbmy3Ahx4rZOSlhpKAT8AK6aV6LK0PQ4r7iXXozLjiey1tgkfM19kRI0nb7THad29vEQFY/Gt1KDT7LH8ZD3gNeK2nYhewbkp9AfIe6tEu0W2a+h+Zboj7yPuuOsJWpPwJGa7aUHzA9K4l2a1uTPbHLdDVKByH1MIK8+u7Ga7qUGt5lp9stvtIcQe6VpBB+RrJSEqQUKSCgjBSRwR6VlSgwaabZbS202lCE9kpSAB8q+MsMsbvBaQ3uVuVsSBk+px51spQKUpQKUpQKUpQKUpQKUpQKYpSgUpSgUpSgUpSgUpSgUpSgUpSgUpSgUpSgUpSgUpSg//2Q=="/>
          <p:cNvSpPr>
            <a:spLocks noChangeAspect="1" noChangeArrowheads="1"/>
          </p:cNvSpPr>
          <p:nvPr/>
        </p:nvSpPr>
        <p:spPr bwMode="auto">
          <a:xfrm>
            <a:off x="76200" y="-177800"/>
            <a:ext cx="10668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r-Latn-RS"/>
          </a:p>
        </p:txBody>
      </p:sp>
      <p:pic>
        <p:nvPicPr>
          <p:cNvPr id="38" name="Picture 21" descr="image18.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97646" y="2229076"/>
            <a:ext cx="1288678" cy="410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39" name="Picture 31" descr="image24.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95536" y="2909583"/>
            <a:ext cx="1762175" cy="538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40"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3215" y="3718039"/>
            <a:ext cx="898300" cy="730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115" y="4696572"/>
            <a:ext cx="1279499" cy="460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3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3501" y="5391944"/>
            <a:ext cx="1037728" cy="550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2" descr="http://t1.gstatic.com/images?q=tbn:ANd9GcQmaafvh-lH40tGky5DtmtHFFlUEvFlSMPL-8i0J0Ybo7GJfCx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72333" y="2159000"/>
            <a:ext cx="1022594" cy="48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33"/>
          <p:cNvPicPr>
            <a:picLocks noChangeAspect="1" noChangeArrowheads="1"/>
          </p:cNvPicPr>
          <p:nvPr/>
        </p:nvPicPr>
        <p:blipFill>
          <a:blip r:embed="rId17" cstate="print"/>
          <a:srcRect/>
          <a:stretch>
            <a:fillRect/>
          </a:stretch>
        </p:blipFill>
        <p:spPr bwMode="auto">
          <a:xfrm>
            <a:off x="5728317" y="3027405"/>
            <a:ext cx="1507979" cy="397755"/>
          </a:xfrm>
          <a:prstGeom prst="rect">
            <a:avLst/>
          </a:prstGeom>
          <a:ln>
            <a:noFill/>
          </a:ln>
          <a:effectLst/>
        </p:spPr>
      </p:pic>
      <p:pic>
        <p:nvPicPr>
          <p:cNvPr id="45"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942357" y="5366234"/>
            <a:ext cx="1149923" cy="519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5" descr="http://www.tevausa.com/Images/Desk_Tablet/TevaLogo.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878410" y="3933825"/>
            <a:ext cx="1270844" cy="38690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668331" y="2094243"/>
            <a:ext cx="855837" cy="610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48" descr="http://ts2.mm.bing.net/images/thumbnail.aspx?q=4804685910049277&amp;id=ea36ef86e753597da52d7d0849df3de6&amp;url=http%3a%2f%2fimages1.wikia.nocookie.net%2f__cb20100328204355%2flogopedia%2fimages%2fthumb%2fd%2fd0%2fDel_Monte_logo_new.svg%2f434px-Del_Monte_logo_new.svg.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727995" y="2909584"/>
            <a:ext cx="828113" cy="73084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9"/>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745457" y="3873997"/>
            <a:ext cx="883175" cy="337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1" name="Picture 31"/>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680675" y="4513767"/>
            <a:ext cx="1012738" cy="66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2" name="Picture 2"/>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910035" y="5420285"/>
            <a:ext cx="554018" cy="640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1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091114" y="4005064"/>
            <a:ext cx="1240264" cy="322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18"/>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222059" y="4653136"/>
            <a:ext cx="978373" cy="342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1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995936" y="5301208"/>
            <a:ext cx="1578530" cy="70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13"/>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156596" y="2134650"/>
            <a:ext cx="1152128" cy="574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1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331010" y="2890964"/>
            <a:ext cx="763364" cy="898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0" descr="PPT-subsection-divi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11"/>
          <p:cNvSpPr>
            <a:spLocks noGrp="1" noChangeArrowheads="1"/>
          </p:cNvSpPr>
          <p:nvPr>
            <p:ph type="ctrTitle"/>
          </p:nvPr>
        </p:nvSpPr>
        <p:spPr>
          <a:xfrm>
            <a:off x="2419350" y="1524000"/>
            <a:ext cx="4819650" cy="762000"/>
          </a:xfrm>
        </p:spPr>
        <p:txBody>
          <a:bodyPr/>
          <a:lstStyle/>
          <a:p>
            <a:pPr>
              <a:defRPr/>
            </a:pPr>
            <a:r>
              <a:rPr lang="hr-HR" dirty="0" smtClean="0"/>
              <a:t>INFOR EAM</a:t>
            </a:r>
            <a:endParaRPr lang="en-US" dirty="0"/>
          </a:p>
        </p:txBody>
      </p:sp>
      <p:sp>
        <p:nvSpPr>
          <p:cNvPr id="47108" name="Rectangle 12"/>
          <p:cNvSpPr>
            <a:spLocks noGrp="1" noChangeArrowheads="1"/>
          </p:cNvSpPr>
          <p:nvPr>
            <p:ph type="subTitle" idx="1"/>
          </p:nvPr>
        </p:nvSpPr>
        <p:spPr>
          <a:xfrm>
            <a:off x="2438400" y="2438400"/>
            <a:ext cx="6165850" cy="762000"/>
          </a:xfrm>
          <a:ln/>
          <a:extLst>
            <a:ext uri="{91240B29-F687-4F45-9708-019B960494DF}">
              <a14:hiddenLine xmlns:a14="http://schemas.microsoft.com/office/drawing/2010/main" w="9525">
                <a:solidFill>
                  <a:srgbClr val="000000"/>
                </a:solidFill>
                <a:miter lim="800000"/>
                <a:headEnd/>
                <a:tailEnd/>
              </a14:hiddenLine>
            </a:ext>
          </a:extLst>
        </p:spPr>
        <p:txBody>
          <a:bodyPr/>
          <a:lstStyle/>
          <a:p>
            <a:pPr>
              <a:buFont typeface="Webdings" pitchFamily="18" charset="2"/>
              <a:buNone/>
            </a:pPr>
            <a:r>
              <a:rPr lang="hr-HR" dirty="0" smtClean="0">
                <a:ea typeface="ＭＳ Ｐゴシック" pitchFamily="34" charset="-128"/>
              </a:rPr>
              <a:t>Novije reference INFOR EAM u EMEA regiji</a:t>
            </a:r>
            <a:endParaRPr lang="en-US" dirty="0" smtClean="0">
              <a:ea typeface="ＭＳ Ｐゴシック" pitchFamily="34" charset="-128"/>
            </a:endParaRPr>
          </a:p>
        </p:txBody>
      </p:sp>
      <p:sp>
        <p:nvSpPr>
          <p:cNvPr id="9222" name="Rectangle 13"/>
          <p:cNvSpPr>
            <a:spLocks noChangeArrowheads="1"/>
          </p:cNvSpPr>
          <p:nvPr/>
        </p:nvSpPr>
        <p:spPr bwMode="auto">
          <a:xfrm>
            <a:off x="0" y="6492875"/>
            <a:ext cx="1225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fld id="{6ECEE75A-CFA4-4C6A-B9D0-376721FCA838}" type="slidenum">
              <a:rPr lang="en-GB" sz="900">
                <a:solidFill>
                  <a:srgbClr val="999999"/>
                </a:solidFill>
                <a:ea typeface="+mn-ea"/>
                <a:cs typeface="Arial" charset="0"/>
              </a:rPr>
              <a:pPr algn="ctr" eaLnBrk="0" hangingPunct="0">
                <a:defRPr/>
              </a:pPr>
              <a:t>16</a:t>
            </a:fld>
            <a:endParaRPr lang="en-GB" sz="900" dirty="0">
              <a:solidFill>
                <a:srgbClr val="999999"/>
              </a:solidFill>
              <a:ea typeface="+mn-ea"/>
              <a:cs typeface="Arial" charset="0"/>
            </a:endParaRPr>
          </a:p>
        </p:txBody>
      </p:sp>
      <p:pic>
        <p:nvPicPr>
          <p:cNvPr id="9" name="Picture 2" descr="http://solutionsx.com/wp-content/uploads/Infor_Channel_Partner_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933" y="324970"/>
            <a:ext cx="1306701"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_x0020_1" descr="Description: cid:part1.09040308.06080709@ekonerg.h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79512" y="324970"/>
            <a:ext cx="568421"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5523274"/>
      </p:ext>
    </p:ext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p:cNvSpPr txBox="1">
            <a:spLocks/>
          </p:cNvSpPr>
          <p:nvPr/>
        </p:nvSpPr>
        <p:spPr bwMode="auto">
          <a:xfrm>
            <a:off x="539552" y="1268760"/>
            <a:ext cx="3748548" cy="5236755"/>
          </a:xfrm>
          <a:prstGeom prst="rect">
            <a:avLst/>
          </a:prstGeom>
          <a:solidFill>
            <a:sysClr val="window" lastClr="FFFFFF"/>
          </a:solidFill>
          <a:ln w="1270">
            <a:solidFill>
              <a:srgbClr val="E5E5E5">
                <a:lumMod val="50000"/>
              </a:srgbClr>
            </a:solidFill>
          </a:ln>
          <a:extLst/>
        </p:spPr>
        <p:txBody>
          <a:bodyPr vert="horz" wrap="square" lIns="365760" tIns="365760" rIns="365760" bIns="365760" numCol="1" anchor="t" anchorCtr="0" compatLnSpc="1">
            <a:prstTxWarp prst="textNoShape">
              <a:avLst/>
            </a:prstTxWarp>
          </a:bodyPr>
          <a:lstStyle>
            <a:lvl1pPr marL="342900" indent="-342900" algn="l" rtl="0" eaLnBrk="0" fontAlgn="base" hangingPunct="0">
              <a:lnSpc>
                <a:spcPct val="85000"/>
              </a:lnSpc>
              <a:spcBef>
                <a:spcPts val="1200"/>
              </a:spcBef>
              <a:spcAft>
                <a:spcPct val="0"/>
              </a:spcAft>
              <a:buClr>
                <a:schemeClr val="tx2"/>
              </a:buClr>
              <a:buFont typeface="Webdings" pitchFamily="18" charset="2"/>
              <a:buChar char=""/>
              <a:tabLst>
                <a:tab pos="741363" algn="l"/>
              </a:tabLst>
              <a:defRPr sz="2400">
                <a:solidFill>
                  <a:schemeClr val="tx1"/>
                </a:solidFill>
                <a:latin typeface="+mn-lt"/>
                <a:ea typeface="+mn-ea"/>
                <a:cs typeface="+mn-cs"/>
              </a:defRPr>
            </a:lvl1pPr>
            <a:lvl2pPr marL="571500" indent="-282575" algn="l" rtl="0" eaLnBrk="0" fontAlgn="base" hangingPunct="0">
              <a:lnSpc>
                <a:spcPct val="85000"/>
              </a:lnSpc>
              <a:spcBef>
                <a:spcPts val="600"/>
              </a:spcBef>
              <a:spcAft>
                <a:spcPct val="0"/>
              </a:spcAft>
              <a:buClr>
                <a:schemeClr val="tx2"/>
              </a:buClr>
              <a:buFont typeface="Webdings" pitchFamily="18" charset="2"/>
              <a:buChar char=""/>
              <a:tabLst>
                <a:tab pos="741363" algn="l"/>
              </a:tabLst>
              <a:defRPr sz="2000">
                <a:solidFill>
                  <a:schemeClr val="tx1"/>
                </a:solidFill>
                <a:latin typeface="+mn-lt"/>
              </a:defRPr>
            </a:lvl2pPr>
            <a:lvl3pPr marL="857250" indent="-231775" algn="l" rtl="0" eaLnBrk="0" fontAlgn="base" hangingPunct="0">
              <a:lnSpc>
                <a:spcPct val="95000"/>
              </a:lnSpc>
              <a:spcBef>
                <a:spcPct val="25000"/>
              </a:spcBef>
              <a:spcAft>
                <a:spcPct val="0"/>
              </a:spcAft>
              <a:buClr>
                <a:schemeClr val="tx2"/>
              </a:buClr>
              <a:buFont typeface="Webdings" pitchFamily="18" charset="2"/>
              <a:buChar char=""/>
              <a:defRPr>
                <a:solidFill>
                  <a:schemeClr val="tx1"/>
                </a:solidFill>
                <a:latin typeface="+mn-lt"/>
              </a:defRPr>
            </a:lvl3pPr>
            <a:lvl4pPr marL="1143000" indent="-228600" algn="l" rtl="0" eaLnBrk="0" fontAlgn="base" hangingPunct="0">
              <a:lnSpc>
                <a:spcPct val="95000"/>
              </a:lnSpc>
              <a:spcBef>
                <a:spcPct val="25000"/>
              </a:spcBef>
              <a:spcAft>
                <a:spcPct val="0"/>
              </a:spcAft>
              <a:buClr>
                <a:schemeClr val="tx2"/>
              </a:buClr>
              <a:buFont typeface="Webdings" pitchFamily="18" charset="2"/>
              <a:buChar char=""/>
              <a:tabLst>
                <a:tab pos="741363" algn="l"/>
              </a:tabLst>
              <a:defRPr sz="1600">
                <a:solidFill>
                  <a:schemeClr val="tx1"/>
                </a:solidFill>
                <a:latin typeface="+mn-lt"/>
              </a:defRPr>
            </a:lvl4pPr>
            <a:lvl5pPr marL="1368425" indent="-114300" algn="l" rtl="0" eaLnBrk="0" fontAlgn="base" hangingPunct="0">
              <a:lnSpc>
                <a:spcPct val="95000"/>
              </a:lnSpc>
              <a:spcBef>
                <a:spcPct val="25000"/>
              </a:spcBef>
              <a:spcAft>
                <a:spcPct val="0"/>
              </a:spcAft>
              <a:buClr>
                <a:schemeClr val="tx2"/>
              </a:buClr>
              <a:buFont typeface="Webdings" pitchFamily="18" charset="2"/>
              <a:buChar char=""/>
              <a:tabLst>
                <a:tab pos="741363" algn="l"/>
              </a:tabLst>
              <a:defRPr sz="1600">
                <a:solidFill>
                  <a:schemeClr val="tx1"/>
                </a:solidFill>
                <a:latin typeface="+mn-lt"/>
              </a:defRPr>
            </a:lvl5pPr>
            <a:lvl6pPr marL="18256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6pPr>
            <a:lvl7pPr marL="22828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7pPr>
            <a:lvl8pPr marL="27400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8pPr>
            <a:lvl9pPr marL="31972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9pPr>
          </a:lstStyle>
          <a:p>
            <a:pPr marL="0" indent="0" eaLnBrk="1" fontAlgn="auto" hangingPunct="1">
              <a:lnSpc>
                <a:spcPct val="100000"/>
              </a:lnSpc>
              <a:spcBef>
                <a:spcPts val="0"/>
              </a:spcBef>
              <a:spcAft>
                <a:spcPts val="0"/>
              </a:spcAft>
              <a:buClrTx/>
              <a:buNone/>
              <a:tabLst/>
              <a:defRPr/>
            </a:pPr>
            <a:r>
              <a:rPr lang="hr-HR" sz="1800" b="1" dirty="0" smtClean="0">
                <a:latin typeface="Arial" pitchFamily="34" charset="0"/>
                <a:ea typeface="ＭＳ Ｐゴシック" pitchFamily="-72" charset="-128"/>
                <a:cs typeface="ＭＳ Ｐゴシック" pitchFamily="-72" charset="-128"/>
              </a:rPr>
              <a:t>UAE - </a:t>
            </a:r>
            <a:r>
              <a:rPr lang="hr-HR" sz="1800" b="1" dirty="0" err="1" smtClean="0">
                <a:latin typeface="Arial" pitchFamily="34" charset="0"/>
                <a:ea typeface="ＭＳ Ｐゴシック" pitchFamily="-72" charset="-128"/>
                <a:cs typeface="ＭＳ Ｐゴシック" pitchFamily="-72" charset="-128"/>
              </a:rPr>
              <a:t>The</a:t>
            </a:r>
            <a:r>
              <a:rPr lang="hr-HR" sz="1800" b="1" dirty="0" smtClean="0">
                <a:latin typeface="Arial" pitchFamily="34" charset="0"/>
                <a:ea typeface="ＭＳ Ｐゴシック" pitchFamily="-72" charset="-128"/>
                <a:cs typeface="ＭＳ Ｐゴシック" pitchFamily="-72" charset="-128"/>
              </a:rPr>
              <a:t> </a:t>
            </a:r>
            <a:r>
              <a:rPr lang="hr-HR" sz="1800" b="1" dirty="0" err="1" smtClean="0">
                <a:latin typeface="Arial" pitchFamily="34" charset="0"/>
                <a:ea typeface="ＭＳ Ｐゴシック" pitchFamily="-72" charset="-128"/>
                <a:cs typeface="ＭＳ Ｐゴシック" pitchFamily="-72" charset="-128"/>
              </a:rPr>
              <a:t>Dubai</a:t>
            </a:r>
            <a:r>
              <a:rPr lang="hr-HR" sz="1800" b="1" dirty="0" smtClean="0">
                <a:latin typeface="Arial" pitchFamily="34" charset="0"/>
                <a:ea typeface="ＭＳ Ｐゴシック" pitchFamily="-72" charset="-128"/>
                <a:cs typeface="ＭＳ Ｐゴシック" pitchFamily="-72" charset="-128"/>
              </a:rPr>
              <a:t> </a:t>
            </a:r>
            <a:r>
              <a:rPr lang="hr-HR" sz="1800" b="1" dirty="0" err="1" smtClean="0">
                <a:latin typeface="Arial" pitchFamily="34" charset="0"/>
                <a:ea typeface="ＭＳ Ｐゴシック" pitchFamily="-72" charset="-128"/>
                <a:cs typeface="ＭＳ Ｐゴシック" pitchFamily="-72" charset="-128"/>
              </a:rPr>
              <a:t>Mall</a:t>
            </a:r>
            <a:endParaRPr lang="sr-Latn-CS" sz="1800" b="1" dirty="0">
              <a:latin typeface="Arial" pitchFamily="34" charset="0"/>
              <a:ea typeface="ＭＳ Ｐゴシック" pitchFamily="-72" charset="-128"/>
              <a:cs typeface="ＭＳ Ｐゴシック" pitchFamily="-72" charset="-128"/>
            </a:endParaRPr>
          </a:p>
          <a:p>
            <a:pPr marL="0" indent="0" algn="just">
              <a:lnSpc>
                <a:spcPct val="80000"/>
              </a:lnSpc>
              <a:spcBef>
                <a:spcPct val="25000"/>
              </a:spcBef>
              <a:buClr>
                <a:srgbClr val="CC3300"/>
              </a:buClr>
              <a:buNone/>
            </a:pPr>
            <a:endParaRPr lang="sr-Latn-CS" sz="1400" dirty="0"/>
          </a:p>
          <a:p>
            <a:pPr marL="0" indent="0" algn="just" eaLnBrk="1" hangingPunct="1">
              <a:buNone/>
            </a:pPr>
            <a:r>
              <a:rPr lang="hr-HR" sz="1400" dirty="0" err="1" smtClean="0">
                <a:ea typeface="ＭＳ Ｐゴシック" pitchFamily="34" charset="-128"/>
                <a:cs typeface="ＭＳ Ｐゴシック" pitchFamily="-72" charset="-128"/>
              </a:rPr>
              <a:t>The</a:t>
            </a:r>
            <a:r>
              <a:rPr lang="hr-HR" sz="1400" dirty="0" smtClean="0">
                <a:ea typeface="ＭＳ Ｐゴシック" pitchFamily="34" charset="-128"/>
                <a:cs typeface="ＭＳ Ｐゴシック" pitchFamily="-72" charset="-128"/>
              </a:rPr>
              <a:t> </a:t>
            </a:r>
            <a:r>
              <a:rPr lang="hr-HR" sz="1400" dirty="0" err="1" smtClean="0">
                <a:ea typeface="ＭＳ Ｐゴシック" pitchFamily="34" charset="-128"/>
                <a:cs typeface="ＭＳ Ｐゴシック" pitchFamily="-72" charset="-128"/>
              </a:rPr>
              <a:t>Dubai</a:t>
            </a:r>
            <a:r>
              <a:rPr lang="hr-HR" sz="1400" dirty="0" smtClean="0">
                <a:ea typeface="ＭＳ Ｐゴシック" pitchFamily="34" charset="-128"/>
                <a:cs typeface="ＭＳ Ｐゴシック" pitchFamily="-72" charset="-128"/>
              </a:rPr>
              <a:t> </a:t>
            </a:r>
            <a:r>
              <a:rPr lang="hr-HR" sz="1400" dirty="0" err="1" smtClean="0">
                <a:ea typeface="ＭＳ Ｐゴシック" pitchFamily="34" charset="-128"/>
                <a:cs typeface="ＭＳ Ｐゴシック" pitchFamily="-72" charset="-128"/>
              </a:rPr>
              <a:t>Mall</a:t>
            </a:r>
            <a:r>
              <a:rPr lang="hr-HR" sz="1400" dirty="0" smtClean="0">
                <a:ea typeface="ＭＳ Ｐゴシック" pitchFamily="34" charset="-128"/>
                <a:cs typeface="ＭＳ Ｐゴシック" pitchFamily="-72" charset="-128"/>
              </a:rPr>
              <a:t> je najveći trgovački centar u svijetu:</a:t>
            </a:r>
            <a:endParaRPr lang="hr-HR" sz="1400" dirty="0">
              <a:ea typeface="ＭＳ Ｐゴシック" pitchFamily="34" charset="-128"/>
              <a:cs typeface="ＭＳ Ｐゴシック" pitchFamily="-72" charset="-128"/>
            </a:endParaRPr>
          </a:p>
          <a:p>
            <a:pPr algn="just"/>
            <a:r>
              <a:rPr lang="hr-HR" sz="1400" dirty="0" smtClean="0">
                <a:ea typeface="ＭＳ Ｐゴシック" pitchFamily="34" charset="-128"/>
              </a:rPr>
              <a:t>ukupna površina 1.124.000 m2</a:t>
            </a:r>
          </a:p>
          <a:p>
            <a:pPr algn="just"/>
            <a:r>
              <a:rPr lang="hr-HR" sz="1400" dirty="0" smtClean="0">
                <a:ea typeface="ＭＳ Ｐゴシック" pitchFamily="34" charset="-128"/>
              </a:rPr>
              <a:t>više od 1.200 trgovina, preko 120 ugostiteljskih objekata,</a:t>
            </a:r>
          </a:p>
          <a:p>
            <a:pPr algn="just"/>
            <a:r>
              <a:rPr lang="hr-HR" sz="1400" dirty="0" smtClean="0">
                <a:ea typeface="ＭＳ Ｐゴシック" pitchFamily="34" charset="-128"/>
              </a:rPr>
              <a:t>14.000+ parkirališnih mjesta</a:t>
            </a:r>
          </a:p>
          <a:p>
            <a:pPr algn="just"/>
            <a:r>
              <a:rPr lang="hr-HR" sz="1400" dirty="0">
                <a:ea typeface="ＭＳ Ｐゴシック" pitchFamily="34" charset="-128"/>
              </a:rPr>
              <a:t>v</a:t>
            </a:r>
            <a:r>
              <a:rPr lang="hr-HR" sz="1400" dirty="0" smtClean="0">
                <a:ea typeface="ＭＳ Ｐゴシック" pitchFamily="34" charset="-128"/>
              </a:rPr>
              <a:t>iše od 65.000.000 posjetitelja godišnje</a:t>
            </a:r>
          </a:p>
          <a:p>
            <a:pPr algn="just"/>
            <a:endParaRPr lang="hr-HR" sz="1400" dirty="0">
              <a:ea typeface="ＭＳ Ｐゴシック" pitchFamily="34" charset="-128"/>
            </a:endParaRPr>
          </a:p>
          <a:p>
            <a:pPr marL="0" indent="0" algn="just">
              <a:buNone/>
            </a:pPr>
            <a:r>
              <a:rPr lang="en-GB" sz="1400" dirty="0">
                <a:ea typeface="ＭＳ Ｐゴシック" pitchFamily="34" charset="-128"/>
                <a:cs typeface="ＭＳ Ｐゴシック" pitchFamily="-72" charset="-128"/>
              </a:rPr>
              <a:t>Infor EAM </a:t>
            </a:r>
            <a:r>
              <a:rPr lang="hr-HR" sz="1400" dirty="0">
                <a:ea typeface="ＭＳ Ｐゴシック" pitchFamily="34" charset="-128"/>
                <a:cs typeface="ＭＳ Ｐゴシック" pitchFamily="-72" charset="-128"/>
              </a:rPr>
              <a:t>je implementiran kao centralno rješenje za </a:t>
            </a:r>
            <a:r>
              <a:rPr lang="hr-HR" sz="1400" dirty="0" smtClean="0">
                <a:ea typeface="ＭＳ Ｐゴシック" pitchFamily="34" charset="-128"/>
                <a:cs typeface="ＭＳ Ｐゴシック" pitchFamily="-72" charset="-128"/>
              </a:rPr>
              <a:t>upravljanje svim aktivnostima održavanja (</a:t>
            </a:r>
            <a:r>
              <a:rPr lang="hr-HR" sz="1400" dirty="0" err="1">
                <a:ea typeface="ＭＳ Ｐゴシック" pitchFamily="34" charset="-128"/>
                <a:cs typeface="ＭＳ Ｐゴシック" pitchFamily="-72" charset="-128"/>
              </a:rPr>
              <a:t>Facility</a:t>
            </a:r>
            <a:r>
              <a:rPr lang="hr-HR" sz="1400" dirty="0">
                <a:ea typeface="ＭＳ Ｐゴシック" pitchFamily="34" charset="-128"/>
                <a:cs typeface="ＭＳ Ｐゴシック" pitchFamily="-72" charset="-128"/>
              </a:rPr>
              <a:t> Management).</a:t>
            </a:r>
            <a:endParaRPr lang="hr-HR" sz="1400" dirty="0" smtClean="0">
              <a:ea typeface="ＭＳ Ｐゴシック" pitchFamily="34" charset="-128"/>
            </a:endParaRPr>
          </a:p>
        </p:txBody>
      </p:sp>
      <p:sp>
        <p:nvSpPr>
          <p:cNvPr id="67586" name="Title 3"/>
          <p:cNvSpPr>
            <a:spLocks noGrp="1"/>
          </p:cNvSpPr>
          <p:nvPr>
            <p:ph type="title"/>
          </p:nvPr>
        </p:nvSpPr>
        <p:spPr/>
        <p:txBody>
          <a:bodyPr/>
          <a:lstStyle/>
          <a:p>
            <a:r>
              <a:rPr lang="hr-HR" sz="2200" dirty="0" smtClean="0">
                <a:ea typeface="ＭＳ Ｐゴシック" pitchFamily="34" charset="-128"/>
              </a:rPr>
              <a:t>MAB FM</a:t>
            </a:r>
          </a:p>
        </p:txBody>
      </p:sp>
      <p:sp>
        <p:nvSpPr>
          <p:cNvPr id="67587" name="Slide Number Placeholder 1"/>
          <p:cNvSpPr>
            <a:spLocks noGrp="1"/>
          </p:cNvSpPr>
          <p:nvPr>
            <p:ph type="sldNum" sz="quarter" idx="11"/>
          </p:nvPr>
        </p:nvSpPr>
        <p:spPr>
          <a:xfrm>
            <a:off x="250825" y="6492875"/>
            <a:ext cx="360363"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CB506866-2135-43CA-BD11-562DA532A0F4}" type="slidenum">
              <a:rPr lang="en-US" sz="900" smtClean="0">
                <a:solidFill>
                  <a:srgbClr val="999999"/>
                </a:solidFill>
              </a:rPr>
              <a:pPr/>
              <a:t>17</a:t>
            </a:fld>
            <a:endParaRPr lang="en-US" sz="900" smtClean="0">
              <a:solidFill>
                <a:srgbClr val="999999"/>
              </a:solidFill>
            </a:endParaRPr>
          </a:p>
        </p:txBody>
      </p:sp>
      <p:pic>
        <p:nvPicPr>
          <p:cNvPr id="138242" name="Picture 2" descr="http://tourists360.com/wp-content/uploads/2013/09/Dubai-Mall-Aquarium-6.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2229" y="4077072"/>
            <a:ext cx="3629174" cy="2268683"/>
          </a:xfrm>
          <a:prstGeom prst="rect">
            <a:avLst/>
          </a:prstGeom>
          <a:noFill/>
          <a:extLst>
            <a:ext uri="{909E8E84-426E-40DD-AFC4-6F175D3DCCD1}">
              <a14:hiddenFill xmlns:a14="http://schemas.microsoft.com/office/drawing/2010/main">
                <a:solidFill>
                  <a:srgbClr val="FFFFFF"/>
                </a:solidFill>
              </a14:hiddenFill>
            </a:ext>
          </a:extLst>
        </p:spPr>
      </p:pic>
      <p:pic>
        <p:nvPicPr>
          <p:cNvPr id="138244" name="Picture 4" descr="http://static.panoramio.com/photos/large/47813985.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4048" y="1409205"/>
            <a:ext cx="3627355" cy="2370723"/>
          </a:xfrm>
          <a:prstGeom prst="rect">
            <a:avLst/>
          </a:prstGeom>
          <a:noFill/>
          <a:extLst>
            <a:ext uri="{909E8E84-426E-40DD-AFC4-6F175D3DCCD1}">
              <a14:hiddenFill xmlns:a14="http://schemas.microsoft.com/office/drawing/2010/main">
                <a:solidFill>
                  <a:srgbClr val="FFFFFF"/>
                </a:solidFill>
              </a14:hiddenFill>
            </a:ext>
          </a:extLst>
        </p:spPr>
      </p:pic>
      <p:pic>
        <p:nvPicPr>
          <p:cNvPr id="140290" name="Picture 2" descr="http://upload.wikimedia.org/wikipedia/commons/thumb/c/cb/Flag_of_the_United_Arab_Emirates.svg/250px-Flag_of_the_United_Arab_Emirates.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47944" y="1088760"/>
            <a:ext cx="72000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676241"/>
      </p:ext>
    </p:extLst>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http://4.bp.blogspot.com/-K6LCx63J07w/UlLublKCqaI/AAAAAAAAFcU/VNwyY282flI/s1600/Saudi-Arabi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0521" y="1268760"/>
            <a:ext cx="3913836" cy="2578240"/>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3"/>
          <p:cNvSpPr txBox="1">
            <a:spLocks/>
          </p:cNvSpPr>
          <p:nvPr/>
        </p:nvSpPr>
        <p:spPr bwMode="auto">
          <a:xfrm>
            <a:off x="539552" y="1268760"/>
            <a:ext cx="3748548" cy="5236755"/>
          </a:xfrm>
          <a:prstGeom prst="rect">
            <a:avLst/>
          </a:prstGeom>
          <a:solidFill>
            <a:sysClr val="window" lastClr="FFFFFF"/>
          </a:solidFill>
          <a:ln w="1270">
            <a:solidFill>
              <a:srgbClr val="E5E5E5">
                <a:lumMod val="50000"/>
              </a:srgbClr>
            </a:solidFill>
          </a:ln>
          <a:extLst/>
        </p:spPr>
        <p:txBody>
          <a:bodyPr vert="horz" wrap="square" lIns="365760" tIns="365760" rIns="365760" bIns="365760" numCol="1" anchor="t" anchorCtr="0" compatLnSpc="1">
            <a:prstTxWarp prst="textNoShape">
              <a:avLst/>
            </a:prstTxWarp>
          </a:bodyPr>
          <a:lstStyle>
            <a:lvl1pPr marL="342900" indent="-342900" algn="l" rtl="0" eaLnBrk="0" fontAlgn="base" hangingPunct="0">
              <a:lnSpc>
                <a:spcPct val="85000"/>
              </a:lnSpc>
              <a:spcBef>
                <a:spcPts val="1200"/>
              </a:spcBef>
              <a:spcAft>
                <a:spcPct val="0"/>
              </a:spcAft>
              <a:buClr>
                <a:schemeClr val="tx2"/>
              </a:buClr>
              <a:buFont typeface="Webdings" pitchFamily="18" charset="2"/>
              <a:buChar char=""/>
              <a:tabLst>
                <a:tab pos="741363" algn="l"/>
              </a:tabLst>
              <a:defRPr sz="2400">
                <a:solidFill>
                  <a:schemeClr val="tx1"/>
                </a:solidFill>
                <a:latin typeface="+mn-lt"/>
                <a:ea typeface="+mn-ea"/>
                <a:cs typeface="+mn-cs"/>
              </a:defRPr>
            </a:lvl1pPr>
            <a:lvl2pPr marL="571500" indent="-282575" algn="l" rtl="0" eaLnBrk="0" fontAlgn="base" hangingPunct="0">
              <a:lnSpc>
                <a:spcPct val="85000"/>
              </a:lnSpc>
              <a:spcBef>
                <a:spcPts val="600"/>
              </a:spcBef>
              <a:spcAft>
                <a:spcPct val="0"/>
              </a:spcAft>
              <a:buClr>
                <a:schemeClr val="tx2"/>
              </a:buClr>
              <a:buFont typeface="Webdings" pitchFamily="18" charset="2"/>
              <a:buChar char=""/>
              <a:tabLst>
                <a:tab pos="741363" algn="l"/>
              </a:tabLst>
              <a:defRPr sz="2000">
                <a:solidFill>
                  <a:schemeClr val="tx1"/>
                </a:solidFill>
                <a:latin typeface="+mn-lt"/>
              </a:defRPr>
            </a:lvl2pPr>
            <a:lvl3pPr marL="857250" indent="-231775" algn="l" rtl="0" eaLnBrk="0" fontAlgn="base" hangingPunct="0">
              <a:lnSpc>
                <a:spcPct val="95000"/>
              </a:lnSpc>
              <a:spcBef>
                <a:spcPct val="25000"/>
              </a:spcBef>
              <a:spcAft>
                <a:spcPct val="0"/>
              </a:spcAft>
              <a:buClr>
                <a:schemeClr val="tx2"/>
              </a:buClr>
              <a:buFont typeface="Webdings" pitchFamily="18" charset="2"/>
              <a:buChar char=""/>
              <a:defRPr>
                <a:solidFill>
                  <a:schemeClr val="tx1"/>
                </a:solidFill>
                <a:latin typeface="+mn-lt"/>
              </a:defRPr>
            </a:lvl3pPr>
            <a:lvl4pPr marL="1143000" indent="-228600" algn="l" rtl="0" eaLnBrk="0" fontAlgn="base" hangingPunct="0">
              <a:lnSpc>
                <a:spcPct val="95000"/>
              </a:lnSpc>
              <a:spcBef>
                <a:spcPct val="25000"/>
              </a:spcBef>
              <a:spcAft>
                <a:spcPct val="0"/>
              </a:spcAft>
              <a:buClr>
                <a:schemeClr val="tx2"/>
              </a:buClr>
              <a:buFont typeface="Webdings" pitchFamily="18" charset="2"/>
              <a:buChar char=""/>
              <a:tabLst>
                <a:tab pos="741363" algn="l"/>
              </a:tabLst>
              <a:defRPr sz="1600">
                <a:solidFill>
                  <a:schemeClr val="tx1"/>
                </a:solidFill>
                <a:latin typeface="+mn-lt"/>
              </a:defRPr>
            </a:lvl4pPr>
            <a:lvl5pPr marL="1368425" indent="-114300" algn="l" rtl="0" eaLnBrk="0" fontAlgn="base" hangingPunct="0">
              <a:lnSpc>
                <a:spcPct val="95000"/>
              </a:lnSpc>
              <a:spcBef>
                <a:spcPct val="25000"/>
              </a:spcBef>
              <a:spcAft>
                <a:spcPct val="0"/>
              </a:spcAft>
              <a:buClr>
                <a:schemeClr val="tx2"/>
              </a:buClr>
              <a:buFont typeface="Webdings" pitchFamily="18" charset="2"/>
              <a:buChar char=""/>
              <a:tabLst>
                <a:tab pos="741363" algn="l"/>
              </a:tabLst>
              <a:defRPr sz="1600">
                <a:solidFill>
                  <a:schemeClr val="tx1"/>
                </a:solidFill>
                <a:latin typeface="+mn-lt"/>
              </a:defRPr>
            </a:lvl5pPr>
            <a:lvl6pPr marL="18256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6pPr>
            <a:lvl7pPr marL="22828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7pPr>
            <a:lvl8pPr marL="27400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8pPr>
            <a:lvl9pPr marL="31972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9pPr>
          </a:lstStyle>
          <a:p>
            <a:pPr marL="0" indent="0" eaLnBrk="1" fontAlgn="auto" hangingPunct="1">
              <a:lnSpc>
                <a:spcPct val="100000"/>
              </a:lnSpc>
              <a:spcBef>
                <a:spcPts val="0"/>
              </a:spcBef>
              <a:spcAft>
                <a:spcPts val="0"/>
              </a:spcAft>
              <a:buClrTx/>
              <a:buNone/>
              <a:tabLst/>
              <a:defRPr/>
            </a:pPr>
            <a:r>
              <a:rPr lang="hr-HR" sz="1800" b="1" dirty="0" smtClean="0">
                <a:latin typeface="Arial" pitchFamily="34" charset="0"/>
                <a:ea typeface="ＭＳ Ｐゴシック" pitchFamily="-72" charset="-128"/>
                <a:cs typeface="ＭＳ Ｐゴシック" pitchFamily="-72" charset="-128"/>
              </a:rPr>
              <a:t>Saudijska Arabija – SWCC; postrojenje za desalinizaciju vode</a:t>
            </a:r>
            <a:endParaRPr lang="sr-Latn-CS" sz="1800" b="1" dirty="0">
              <a:latin typeface="Arial" pitchFamily="34" charset="0"/>
              <a:ea typeface="ＭＳ Ｐゴシック" pitchFamily="-72" charset="-128"/>
              <a:cs typeface="ＭＳ Ｐゴシック" pitchFamily="-72" charset="-128"/>
            </a:endParaRPr>
          </a:p>
          <a:p>
            <a:pPr marL="0" indent="0" algn="just">
              <a:lnSpc>
                <a:spcPct val="80000"/>
              </a:lnSpc>
              <a:spcBef>
                <a:spcPct val="25000"/>
              </a:spcBef>
              <a:buClr>
                <a:srgbClr val="CC3300"/>
              </a:buClr>
              <a:buNone/>
            </a:pPr>
            <a:endParaRPr lang="sr-Latn-CS" sz="1400" dirty="0"/>
          </a:p>
          <a:p>
            <a:pPr marL="0" indent="0" algn="just" eaLnBrk="1" hangingPunct="1">
              <a:buNone/>
            </a:pPr>
            <a:r>
              <a:rPr lang="hr-HR" sz="1400" dirty="0" smtClean="0">
                <a:ea typeface="ＭＳ Ｐゴシック" pitchFamily="34" charset="-128"/>
                <a:cs typeface="ＭＳ Ｐゴシック" pitchFamily="-72" charset="-128"/>
              </a:rPr>
              <a:t>SWCC je najveći svjetski proizvođač desalinizirane vode (27% ukupne svjetske proizvodnje)</a:t>
            </a:r>
          </a:p>
          <a:p>
            <a:pPr algn="just" eaLnBrk="1" hangingPunct="1"/>
            <a:r>
              <a:rPr lang="hr-HR" sz="1400" dirty="0" smtClean="0">
                <a:ea typeface="ＭＳ Ｐゴシック" pitchFamily="34" charset="-128"/>
                <a:cs typeface="ＭＳ Ｐゴシック" pitchFamily="-72" charset="-128"/>
              </a:rPr>
              <a:t>30 postrojenja;</a:t>
            </a:r>
          </a:p>
          <a:p>
            <a:pPr algn="just" eaLnBrk="1" hangingPunct="1"/>
            <a:r>
              <a:rPr lang="hr-HR" sz="1400" dirty="0" smtClean="0">
                <a:ea typeface="ＭＳ Ｐゴシック" pitchFamily="34" charset="-128"/>
                <a:cs typeface="ＭＳ Ｐゴシック" pitchFamily="-72" charset="-128"/>
              </a:rPr>
              <a:t>14 transportnih pravaca s 4.170 km cjevovoda;</a:t>
            </a:r>
          </a:p>
          <a:p>
            <a:pPr algn="just" eaLnBrk="1" hangingPunct="1"/>
            <a:r>
              <a:rPr lang="hr-HR" sz="1400" dirty="0" smtClean="0">
                <a:ea typeface="ＭＳ Ｐゴシック" pitchFamily="34" charset="-128"/>
                <a:cs typeface="ＭＳ Ｐゴシック" pitchFamily="-72" charset="-128"/>
              </a:rPr>
              <a:t>dnevna proizvodnja 3.500.000 m3 desalinizirane vode</a:t>
            </a:r>
          </a:p>
          <a:p>
            <a:pPr marL="0" indent="0" algn="just" eaLnBrk="1" hangingPunct="1">
              <a:buNone/>
            </a:pPr>
            <a:endParaRPr lang="hr-HR" sz="1400" dirty="0" smtClean="0">
              <a:ea typeface="ＭＳ Ｐゴシック" pitchFamily="34" charset="-128"/>
            </a:endParaRPr>
          </a:p>
          <a:p>
            <a:pPr marL="0" indent="0" algn="just" eaLnBrk="1" hangingPunct="1">
              <a:buNone/>
            </a:pPr>
            <a:r>
              <a:rPr lang="hr-HR" sz="1400" dirty="0" smtClean="0">
                <a:ea typeface="ＭＳ Ｐゴシック" pitchFamily="34" charset="-128"/>
              </a:rPr>
              <a:t>Infor EAM je implementiran u pogonima Al-</a:t>
            </a:r>
            <a:r>
              <a:rPr lang="hr-HR" sz="1400" dirty="0" err="1" smtClean="0">
                <a:ea typeface="ＭＳ Ｐゴシック" pitchFamily="34" charset="-128"/>
              </a:rPr>
              <a:t>Khobar</a:t>
            </a:r>
            <a:r>
              <a:rPr lang="hr-HR" sz="1400" dirty="0" smtClean="0">
                <a:ea typeface="ＭＳ Ｐゴシック" pitchFamily="34" charset="-128"/>
              </a:rPr>
              <a:t>, </a:t>
            </a:r>
            <a:r>
              <a:rPr lang="hr-HR" sz="1400" dirty="0" err="1" smtClean="0">
                <a:ea typeface="ＭＳ Ｐゴシック" pitchFamily="34" charset="-128"/>
              </a:rPr>
              <a:t>Jeddah</a:t>
            </a:r>
            <a:r>
              <a:rPr lang="hr-HR" sz="1400" dirty="0" smtClean="0">
                <a:ea typeface="ＭＳ Ｐゴシック" pitchFamily="34" charset="-128"/>
              </a:rPr>
              <a:t> i </a:t>
            </a:r>
            <a:r>
              <a:rPr lang="hr-HR" sz="1400" dirty="0" err="1" smtClean="0">
                <a:ea typeface="ＭＳ Ｐゴシック" pitchFamily="34" charset="-128"/>
              </a:rPr>
              <a:t>Shuqaiq</a:t>
            </a:r>
            <a:r>
              <a:rPr lang="hr-HR" sz="1400" dirty="0" smtClean="0">
                <a:ea typeface="ＭＳ Ｐゴシック" pitchFamily="34" charset="-128"/>
              </a:rPr>
              <a:t>, u pripremi je nastavak implementacije na preostalih 27 postrojenja, kao i na sustav transportnih cjevovoda.</a:t>
            </a:r>
          </a:p>
        </p:txBody>
      </p:sp>
      <p:sp>
        <p:nvSpPr>
          <p:cNvPr id="67586" name="Title 3"/>
          <p:cNvSpPr>
            <a:spLocks noGrp="1"/>
          </p:cNvSpPr>
          <p:nvPr>
            <p:ph type="title"/>
          </p:nvPr>
        </p:nvSpPr>
        <p:spPr/>
        <p:txBody>
          <a:bodyPr/>
          <a:lstStyle/>
          <a:p>
            <a:r>
              <a:rPr lang="hr-HR" sz="2200" dirty="0" smtClean="0">
                <a:ea typeface="ＭＳ Ｐゴシック" pitchFamily="34" charset="-128"/>
              </a:rPr>
              <a:t>SWCC</a:t>
            </a:r>
          </a:p>
        </p:txBody>
      </p:sp>
      <p:sp>
        <p:nvSpPr>
          <p:cNvPr id="67587" name="Slide Number Placeholder 1"/>
          <p:cNvSpPr>
            <a:spLocks noGrp="1"/>
          </p:cNvSpPr>
          <p:nvPr>
            <p:ph type="sldNum" sz="quarter" idx="11"/>
          </p:nvPr>
        </p:nvSpPr>
        <p:spPr>
          <a:xfrm>
            <a:off x="250825" y="6492875"/>
            <a:ext cx="360363"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CB506866-2135-43CA-BD11-562DA532A0F4}" type="slidenum">
              <a:rPr lang="en-US" sz="900" smtClean="0">
                <a:solidFill>
                  <a:srgbClr val="999999"/>
                </a:solidFill>
              </a:rPr>
              <a:pPr/>
              <a:t>18</a:t>
            </a:fld>
            <a:endParaRPr lang="en-US" sz="900" smtClean="0">
              <a:solidFill>
                <a:srgbClr val="999999"/>
              </a:solidFill>
            </a:endParaRPr>
          </a:p>
        </p:txBody>
      </p:sp>
      <p:pic>
        <p:nvPicPr>
          <p:cNvPr id="139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4153987"/>
            <a:ext cx="3924325" cy="1939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1314" name="Picture 2" descr="http://4.bp.blogspot.com/_ZIqvun0Qaik/TJt9SO9CuyI/AAAAAAAAAmo/PKdgh_bBVvw/s1600/SaudiArabia.png"/>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3950" y="1088760"/>
            <a:ext cx="72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41318" name="Picture 6" descr="http://rratlas.kacare.gov.sa/RRMMPublicPortal/sites/default/files/Saline%20Water%20Conversion%20Corporation_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60032" y="3390847"/>
            <a:ext cx="772249" cy="496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90466"/>
      </p:ext>
    </p:extLst>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p:cNvSpPr txBox="1">
            <a:spLocks/>
          </p:cNvSpPr>
          <p:nvPr/>
        </p:nvSpPr>
        <p:spPr bwMode="auto">
          <a:xfrm>
            <a:off x="539552" y="1268760"/>
            <a:ext cx="3748548" cy="5236755"/>
          </a:xfrm>
          <a:prstGeom prst="rect">
            <a:avLst/>
          </a:prstGeom>
          <a:solidFill>
            <a:sysClr val="window" lastClr="FFFFFF"/>
          </a:solidFill>
          <a:ln w="1270">
            <a:solidFill>
              <a:srgbClr val="E5E5E5">
                <a:lumMod val="50000"/>
              </a:srgbClr>
            </a:solidFill>
          </a:ln>
          <a:extLst/>
        </p:spPr>
        <p:txBody>
          <a:bodyPr vert="horz" wrap="square" lIns="365760" tIns="365760" rIns="365760" bIns="365760" numCol="1" anchor="t" anchorCtr="0" compatLnSpc="1">
            <a:prstTxWarp prst="textNoShape">
              <a:avLst/>
            </a:prstTxWarp>
          </a:bodyPr>
          <a:lstStyle>
            <a:lvl1pPr marL="342900" indent="-342900" algn="l" rtl="0" eaLnBrk="0" fontAlgn="base" hangingPunct="0">
              <a:lnSpc>
                <a:spcPct val="85000"/>
              </a:lnSpc>
              <a:spcBef>
                <a:spcPts val="1200"/>
              </a:spcBef>
              <a:spcAft>
                <a:spcPct val="0"/>
              </a:spcAft>
              <a:buClr>
                <a:schemeClr val="tx2"/>
              </a:buClr>
              <a:buFont typeface="Webdings" pitchFamily="18" charset="2"/>
              <a:buChar char=""/>
              <a:tabLst>
                <a:tab pos="741363" algn="l"/>
              </a:tabLst>
              <a:defRPr sz="2400">
                <a:solidFill>
                  <a:schemeClr val="tx1"/>
                </a:solidFill>
                <a:latin typeface="+mn-lt"/>
                <a:ea typeface="+mn-ea"/>
                <a:cs typeface="+mn-cs"/>
              </a:defRPr>
            </a:lvl1pPr>
            <a:lvl2pPr marL="571500" indent="-282575" algn="l" rtl="0" eaLnBrk="0" fontAlgn="base" hangingPunct="0">
              <a:lnSpc>
                <a:spcPct val="85000"/>
              </a:lnSpc>
              <a:spcBef>
                <a:spcPts val="600"/>
              </a:spcBef>
              <a:spcAft>
                <a:spcPct val="0"/>
              </a:spcAft>
              <a:buClr>
                <a:schemeClr val="tx2"/>
              </a:buClr>
              <a:buFont typeface="Webdings" pitchFamily="18" charset="2"/>
              <a:buChar char=""/>
              <a:tabLst>
                <a:tab pos="741363" algn="l"/>
              </a:tabLst>
              <a:defRPr sz="2000">
                <a:solidFill>
                  <a:schemeClr val="tx1"/>
                </a:solidFill>
                <a:latin typeface="+mn-lt"/>
              </a:defRPr>
            </a:lvl2pPr>
            <a:lvl3pPr marL="857250" indent="-231775" algn="l" rtl="0" eaLnBrk="0" fontAlgn="base" hangingPunct="0">
              <a:lnSpc>
                <a:spcPct val="95000"/>
              </a:lnSpc>
              <a:spcBef>
                <a:spcPct val="25000"/>
              </a:spcBef>
              <a:spcAft>
                <a:spcPct val="0"/>
              </a:spcAft>
              <a:buClr>
                <a:schemeClr val="tx2"/>
              </a:buClr>
              <a:buFont typeface="Webdings" pitchFamily="18" charset="2"/>
              <a:buChar char=""/>
              <a:defRPr>
                <a:solidFill>
                  <a:schemeClr val="tx1"/>
                </a:solidFill>
                <a:latin typeface="+mn-lt"/>
              </a:defRPr>
            </a:lvl3pPr>
            <a:lvl4pPr marL="1143000" indent="-228600" algn="l" rtl="0" eaLnBrk="0" fontAlgn="base" hangingPunct="0">
              <a:lnSpc>
                <a:spcPct val="95000"/>
              </a:lnSpc>
              <a:spcBef>
                <a:spcPct val="25000"/>
              </a:spcBef>
              <a:spcAft>
                <a:spcPct val="0"/>
              </a:spcAft>
              <a:buClr>
                <a:schemeClr val="tx2"/>
              </a:buClr>
              <a:buFont typeface="Webdings" pitchFamily="18" charset="2"/>
              <a:buChar char=""/>
              <a:tabLst>
                <a:tab pos="741363" algn="l"/>
              </a:tabLst>
              <a:defRPr sz="1600">
                <a:solidFill>
                  <a:schemeClr val="tx1"/>
                </a:solidFill>
                <a:latin typeface="+mn-lt"/>
              </a:defRPr>
            </a:lvl4pPr>
            <a:lvl5pPr marL="1368425" indent="-114300" algn="l" rtl="0" eaLnBrk="0" fontAlgn="base" hangingPunct="0">
              <a:lnSpc>
                <a:spcPct val="95000"/>
              </a:lnSpc>
              <a:spcBef>
                <a:spcPct val="25000"/>
              </a:spcBef>
              <a:spcAft>
                <a:spcPct val="0"/>
              </a:spcAft>
              <a:buClr>
                <a:schemeClr val="tx2"/>
              </a:buClr>
              <a:buFont typeface="Webdings" pitchFamily="18" charset="2"/>
              <a:buChar char=""/>
              <a:tabLst>
                <a:tab pos="741363" algn="l"/>
              </a:tabLst>
              <a:defRPr sz="1600">
                <a:solidFill>
                  <a:schemeClr val="tx1"/>
                </a:solidFill>
                <a:latin typeface="+mn-lt"/>
              </a:defRPr>
            </a:lvl5pPr>
            <a:lvl6pPr marL="18256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6pPr>
            <a:lvl7pPr marL="22828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7pPr>
            <a:lvl8pPr marL="27400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8pPr>
            <a:lvl9pPr marL="31972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9pPr>
          </a:lstStyle>
          <a:p>
            <a:pPr marL="0" indent="0" eaLnBrk="1" fontAlgn="auto" hangingPunct="1">
              <a:lnSpc>
                <a:spcPct val="100000"/>
              </a:lnSpc>
              <a:spcBef>
                <a:spcPts val="0"/>
              </a:spcBef>
              <a:spcAft>
                <a:spcPts val="0"/>
              </a:spcAft>
              <a:buClrTx/>
              <a:buNone/>
              <a:tabLst/>
              <a:defRPr/>
            </a:pPr>
            <a:r>
              <a:rPr lang="hr-HR" sz="1800" b="1" dirty="0" smtClean="0">
                <a:latin typeface="Arial" pitchFamily="34" charset="0"/>
                <a:ea typeface="ＭＳ Ｐゴシック" pitchFamily="-72" charset="-128"/>
                <a:cs typeface="ＭＳ Ｐゴシック" pitchFamily="-72" charset="-128"/>
              </a:rPr>
              <a:t>Kazahstan </a:t>
            </a:r>
            <a:r>
              <a:rPr lang="hr-HR" sz="1800" b="1" dirty="0">
                <a:latin typeface="Arial" pitchFamily="34" charset="0"/>
                <a:ea typeface="ＭＳ Ｐゴシック" pitchFamily="-72" charset="-128"/>
                <a:cs typeface="ＭＳ Ｐゴシック" pitchFamily="-72" charset="-128"/>
              </a:rPr>
              <a:t>– </a:t>
            </a:r>
            <a:r>
              <a:rPr lang="hr-HR" sz="1800" b="1" dirty="0" err="1" smtClean="0">
                <a:latin typeface="Arial" pitchFamily="34" charset="0"/>
                <a:ea typeface="ＭＳ Ｐゴシック" pitchFamily="-72" charset="-128"/>
                <a:cs typeface="ＭＳ Ｐゴシック" pitchFamily="-72" charset="-128"/>
              </a:rPr>
              <a:t>Kazakhmys</a:t>
            </a:r>
            <a:r>
              <a:rPr lang="hr-HR" sz="1800" b="1" dirty="0" smtClean="0">
                <a:latin typeface="Arial" pitchFamily="34" charset="0"/>
                <a:ea typeface="ＭＳ Ｐゴシック" pitchFamily="-72" charset="-128"/>
                <a:cs typeface="ＭＳ Ｐゴシック" pitchFamily="-72" charset="-128"/>
              </a:rPr>
              <a:t> </a:t>
            </a:r>
            <a:r>
              <a:rPr lang="hr-HR" sz="1800" b="1" dirty="0" err="1" smtClean="0">
                <a:latin typeface="Arial" pitchFamily="34" charset="0"/>
                <a:ea typeface="ＭＳ Ｐゴシック" pitchFamily="-72" charset="-128"/>
                <a:cs typeface="ＭＳ Ｐゴシック" pitchFamily="-72" charset="-128"/>
              </a:rPr>
              <a:t>Mining</a:t>
            </a:r>
            <a:r>
              <a:rPr lang="hr-HR" sz="1800" b="1" dirty="0" smtClean="0">
                <a:latin typeface="Arial" pitchFamily="34" charset="0"/>
                <a:ea typeface="ＭＳ Ｐゴシック" pitchFamily="-72" charset="-128"/>
                <a:cs typeface="ＭＳ Ｐゴシック" pitchFamily="-72" charset="-128"/>
              </a:rPr>
              <a:t>; </a:t>
            </a:r>
            <a:r>
              <a:rPr lang="hr-HR" sz="1800" b="1" dirty="0">
                <a:latin typeface="Arial" pitchFamily="34" charset="0"/>
                <a:ea typeface="ＭＳ Ｐゴシック" pitchFamily="-72" charset="-128"/>
                <a:cs typeface="ＭＳ Ｐゴシック" pitchFamily="-72" charset="-128"/>
              </a:rPr>
              <a:t>rudarstvo</a:t>
            </a:r>
            <a:endParaRPr lang="sr-Latn-CS" sz="1800" b="1" dirty="0">
              <a:latin typeface="Arial" pitchFamily="34" charset="0"/>
              <a:ea typeface="ＭＳ Ｐゴシック" pitchFamily="-72" charset="-128"/>
              <a:cs typeface="ＭＳ Ｐゴシック" pitchFamily="-72" charset="-128"/>
            </a:endParaRPr>
          </a:p>
          <a:p>
            <a:pPr marL="0" indent="0" algn="just">
              <a:lnSpc>
                <a:spcPct val="80000"/>
              </a:lnSpc>
              <a:spcBef>
                <a:spcPct val="25000"/>
              </a:spcBef>
              <a:buClr>
                <a:srgbClr val="CC3300"/>
              </a:buClr>
              <a:buNone/>
            </a:pPr>
            <a:endParaRPr lang="sr-Latn-CS" sz="1400" dirty="0"/>
          </a:p>
          <a:p>
            <a:pPr marL="0" indent="0" algn="just" eaLnBrk="1" hangingPunct="1">
              <a:buNone/>
            </a:pPr>
            <a:r>
              <a:rPr lang="hr-HR" sz="1400" dirty="0" err="1" smtClean="0">
                <a:ea typeface="ＭＳ Ｐゴシック" pitchFamily="34" charset="-128"/>
                <a:cs typeface="ＭＳ Ｐゴシック" pitchFamily="-72" charset="-128"/>
              </a:rPr>
              <a:t>Kazakhmys</a:t>
            </a:r>
            <a:r>
              <a:rPr lang="hr-HR" sz="1400" dirty="0" smtClean="0">
                <a:ea typeface="ＭＳ Ｐゴシック" pitchFamily="34" charset="-128"/>
                <a:cs typeface="ＭＳ Ｐゴシック" pitchFamily="-72" charset="-128"/>
              </a:rPr>
              <a:t> je 10. po veličini  proizvođač bakra u svijetu. Kompanija samostalno upravlja svim procesima proizvodnje bakra i ostalih metala (obojeni, plemeniti).</a:t>
            </a:r>
          </a:p>
          <a:p>
            <a:pPr algn="just"/>
            <a:r>
              <a:rPr lang="hr-HR" sz="1400" dirty="0">
                <a:ea typeface="ＭＳ Ｐゴシック" pitchFamily="34" charset="-128"/>
              </a:rPr>
              <a:t>16 </a:t>
            </a:r>
            <a:r>
              <a:rPr lang="hr-HR" sz="1400" dirty="0" smtClean="0">
                <a:ea typeface="ＭＳ Ｐゴシック" pitchFamily="34" charset="-128"/>
              </a:rPr>
              <a:t>rudnika (površinska i podzemna eksploatacija);</a:t>
            </a:r>
          </a:p>
          <a:p>
            <a:pPr algn="just"/>
            <a:r>
              <a:rPr lang="hr-HR" sz="1400" dirty="0" smtClean="0">
                <a:ea typeface="ＭＳ Ｐゴシック" pitchFamily="34" charset="-128"/>
              </a:rPr>
              <a:t>8 pogona za koncentriranje; postrojenja </a:t>
            </a:r>
            <a:r>
              <a:rPr lang="hr-HR" sz="1400" dirty="0">
                <a:ea typeface="ＭＳ Ｐゴシック" pitchFamily="34" charset="-128"/>
              </a:rPr>
              <a:t>za taljenje i obradu;</a:t>
            </a:r>
          </a:p>
          <a:p>
            <a:pPr algn="just"/>
            <a:r>
              <a:rPr lang="hr-HR" sz="1400" dirty="0">
                <a:ea typeface="ＭＳ Ｐゴシック" pitchFamily="34" charset="-128"/>
              </a:rPr>
              <a:t>Godišnja proizvodnja: 294.000 t bakra; 134.000 t cinka; 14 </a:t>
            </a:r>
            <a:r>
              <a:rPr lang="hr-HR" sz="1400" dirty="0" err="1">
                <a:ea typeface="ＭＳ Ｐゴシック" pitchFamily="34" charset="-128"/>
              </a:rPr>
              <a:t>Moz</a:t>
            </a:r>
            <a:r>
              <a:rPr lang="hr-HR" sz="1400" dirty="0">
                <a:ea typeface="ＭＳ Ｐゴシック" pitchFamily="34" charset="-128"/>
              </a:rPr>
              <a:t> </a:t>
            </a:r>
            <a:r>
              <a:rPr lang="hr-HR" sz="1400" dirty="0" smtClean="0">
                <a:ea typeface="ＭＳ Ｐゴシック" pitchFamily="34" charset="-128"/>
              </a:rPr>
              <a:t>srebra</a:t>
            </a:r>
          </a:p>
          <a:p>
            <a:pPr marL="0" indent="0" algn="just">
              <a:buNone/>
            </a:pPr>
            <a:endParaRPr lang="hr-HR" sz="1400" dirty="0">
              <a:ea typeface="ＭＳ Ｐゴシック" pitchFamily="34" charset="-128"/>
            </a:endParaRPr>
          </a:p>
          <a:p>
            <a:pPr marL="0" indent="0" algn="just" eaLnBrk="1" hangingPunct="1">
              <a:buNone/>
            </a:pPr>
            <a:r>
              <a:rPr lang="hr-HR" sz="1400" dirty="0" smtClean="0">
                <a:ea typeface="ＭＳ Ｐゴシック" pitchFamily="34" charset="-128"/>
                <a:cs typeface="ＭＳ Ｐゴシック" pitchFamily="-72" charset="-128"/>
              </a:rPr>
              <a:t>Infor EAM je implementiran kao rješenje za upravljanje održavanjem.</a:t>
            </a:r>
          </a:p>
          <a:p>
            <a:pPr marL="0" indent="0" algn="just" eaLnBrk="1" hangingPunct="1">
              <a:buNone/>
            </a:pPr>
            <a:endParaRPr lang="hr-HR" sz="1400" dirty="0" smtClean="0">
              <a:ea typeface="ＭＳ Ｐゴシック" pitchFamily="34" charset="-128"/>
              <a:cs typeface="ＭＳ Ｐゴシック" pitchFamily="-72" charset="-128"/>
            </a:endParaRPr>
          </a:p>
        </p:txBody>
      </p:sp>
      <p:sp>
        <p:nvSpPr>
          <p:cNvPr id="67586" name="Title 3"/>
          <p:cNvSpPr>
            <a:spLocks noGrp="1"/>
          </p:cNvSpPr>
          <p:nvPr>
            <p:ph type="title"/>
          </p:nvPr>
        </p:nvSpPr>
        <p:spPr/>
        <p:txBody>
          <a:bodyPr/>
          <a:lstStyle/>
          <a:p>
            <a:r>
              <a:rPr lang="hr-HR" sz="2200" dirty="0" smtClean="0">
                <a:ea typeface="ＭＳ Ｐゴシック" pitchFamily="34" charset="-128"/>
              </a:rPr>
              <a:t>KAZAKHMYS</a:t>
            </a:r>
          </a:p>
        </p:txBody>
      </p:sp>
      <p:sp>
        <p:nvSpPr>
          <p:cNvPr id="67587" name="Slide Number Placeholder 1"/>
          <p:cNvSpPr>
            <a:spLocks noGrp="1"/>
          </p:cNvSpPr>
          <p:nvPr>
            <p:ph type="sldNum" sz="quarter" idx="11"/>
          </p:nvPr>
        </p:nvSpPr>
        <p:spPr>
          <a:xfrm>
            <a:off x="250825" y="6492875"/>
            <a:ext cx="360363"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CB506866-2135-43CA-BD11-562DA532A0F4}" type="slidenum">
              <a:rPr lang="en-US" sz="900" smtClean="0">
                <a:solidFill>
                  <a:srgbClr val="999999"/>
                </a:solidFill>
              </a:rPr>
              <a:pPr/>
              <a:t>19</a:t>
            </a:fld>
            <a:endParaRPr lang="en-US" sz="900" smtClean="0">
              <a:solidFill>
                <a:srgbClr val="999999"/>
              </a:solidFill>
            </a:endParaRPr>
          </a:p>
        </p:txBody>
      </p:sp>
      <p:pic>
        <p:nvPicPr>
          <p:cNvPr id="138244" name="Picture 4" descr="http://i.telegraph.co.uk/multimedia/archive/00870/money-graphics-2008_870210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8187" y="4005064"/>
            <a:ext cx="3676795" cy="2448272"/>
          </a:xfrm>
          <a:prstGeom prst="rect">
            <a:avLst/>
          </a:prstGeom>
          <a:noFill/>
          <a:extLst>
            <a:ext uri="{909E8E84-426E-40DD-AFC4-6F175D3DCCD1}">
              <a14:hiddenFill xmlns:a14="http://schemas.microsoft.com/office/drawing/2010/main">
                <a:solidFill>
                  <a:srgbClr val="FFFFFF"/>
                </a:solidFill>
              </a14:hiddenFill>
            </a:ext>
          </a:extLst>
        </p:spPr>
      </p:pic>
      <p:pic>
        <p:nvPicPr>
          <p:cNvPr id="139266" name="Picture 2" descr="http://upload.wikimedia.org/wikipedia/commons/thumb/d/d3/Flag_of_Kazakhstan.svg/250px-Flag_of_Kazakhstan.svg.pn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3173" y="1088740"/>
            <a:ext cx="720000" cy="3600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5926" y="1290426"/>
            <a:ext cx="3996926" cy="2426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242" name="Picture 2" descr="http://www.emex.com/media/1539/kazakhmys_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5926" y="1268760"/>
            <a:ext cx="765699" cy="280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3148"/>
      </p:ext>
    </p:extLst>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381125" y="152400"/>
            <a:ext cx="7389813" cy="742950"/>
          </a:xfrm>
        </p:spPr>
        <p:txBody>
          <a:bodyPr/>
          <a:lstStyle/>
          <a:p>
            <a:pPr eaLnBrk="1" hangingPunct="1"/>
            <a:r>
              <a:rPr lang="hr-HR" sz="2200" dirty="0" smtClean="0">
                <a:ea typeface="ＭＳ Ｐゴシック" pitchFamily="34" charset="-128"/>
              </a:rPr>
              <a:t>Uvod</a:t>
            </a:r>
            <a:endParaRPr lang="de-DE" sz="2200" dirty="0" smtClean="0">
              <a:ea typeface="ＭＳ Ｐゴシック" pitchFamily="34" charset="-128"/>
            </a:endParaRPr>
          </a:p>
        </p:txBody>
      </p:sp>
      <p:sp>
        <p:nvSpPr>
          <p:cNvPr id="16387" name="Slide Number Placeholder 6"/>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ctr" eaLnBrk="0" fontAlgn="base" hangingPunct="0">
              <a:spcBef>
                <a:spcPct val="0"/>
              </a:spcBef>
              <a:spcAft>
                <a:spcPct val="0"/>
              </a:spcAft>
              <a:defRPr sz="2200">
                <a:solidFill>
                  <a:schemeClr val="tx1"/>
                </a:solidFill>
                <a:latin typeface="Arial" charset="0"/>
              </a:defRPr>
            </a:lvl6pPr>
            <a:lvl7pPr marL="2971800" indent="-228600" algn="ctr" eaLnBrk="0" fontAlgn="base" hangingPunct="0">
              <a:spcBef>
                <a:spcPct val="0"/>
              </a:spcBef>
              <a:spcAft>
                <a:spcPct val="0"/>
              </a:spcAft>
              <a:defRPr sz="2200">
                <a:solidFill>
                  <a:schemeClr val="tx1"/>
                </a:solidFill>
                <a:latin typeface="Arial" charset="0"/>
              </a:defRPr>
            </a:lvl7pPr>
            <a:lvl8pPr marL="3429000" indent="-228600" algn="ctr" eaLnBrk="0" fontAlgn="base" hangingPunct="0">
              <a:spcBef>
                <a:spcPct val="0"/>
              </a:spcBef>
              <a:spcAft>
                <a:spcPct val="0"/>
              </a:spcAft>
              <a:defRPr sz="2200">
                <a:solidFill>
                  <a:schemeClr val="tx1"/>
                </a:solidFill>
                <a:latin typeface="Arial" charset="0"/>
              </a:defRPr>
            </a:lvl8pPr>
            <a:lvl9pPr marL="3886200" indent="-228600" algn="ctr" eaLnBrk="0" fontAlgn="base" hangingPunct="0">
              <a:spcBef>
                <a:spcPct val="0"/>
              </a:spcBef>
              <a:spcAft>
                <a:spcPct val="0"/>
              </a:spcAft>
              <a:defRPr sz="2200">
                <a:solidFill>
                  <a:schemeClr val="tx1"/>
                </a:solidFill>
                <a:latin typeface="Arial" charset="0"/>
              </a:defRPr>
            </a:lvl9pPr>
          </a:lstStyle>
          <a:p>
            <a:pPr>
              <a:defRPr/>
            </a:pPr>
            <a:fld id="{EAA43F52-DE67-4703-9925-072D6F84B16E}" type="slidenum">
              <a:rPr lang="en-US" sz="900">
                <a:solidFill>
                  <a:srgbClr val="B2B2B2"/>
                </a:solidFill>
              </a:rPr>
              <a:pPr>
                <a:defRPr/>
              </a:pPr>
              <a:t>2</a:t>
            </a:fld>
            <a:endParaRPr lang="en-US" sz="900">
              <a:solidFill>
                <a:srgbClr val="B2B2B2"/>
              </a:solidFill>
            </a:endParaRPr>
          </a:p>
        </p:txBody>
      </p:sp>
      <p:sp>
        <p:nvSpPr>
          <p:cNvPr id="14" name="Content Placeholder 3"/>
          <p:cNvSpPr>
            <a:spLocks noGrp="1"/>
          </p:cNvSpPr>
          <p:nvPr>
            <p:ph sz="quarter" idx="4294967295"/>
          </p:nvPr>
        </p:nvSpPr>
        <p:spPr>
          <a:xfrm>
            <a:off x="539552" y="1268760"/>
            <a:ext cx="5400000" cy="5236755"/>
          </a:xfrm>
          <a:prstGeom prst="rect">
            <a:avLst/>
          </a:prstGeom>
          <a:solidFill>
            <a:sysClr val="window" lastClr="FFFFFF"/>
          </a:solidFill>
          <a:ln w="1270">
            <a:solidFill>
              <a:schemeClr val="tx1"/>
            </a:solidFill>
          </a:ln>
        </p:spPr>
        <p:txBody>
          <a:bodyPr lIns="365760" tIns="365760" rIns="365760" bIns="365760"/>
          <a:lstStyle/>
          <a:p>
            <a:pPr marL="0" marR="0" lvl="0" indent="0" defTabSz="914400" eaLnBrk="1" fontAlgn="auto" latinLnBrk="0" hangingPunct="1">
              <a:lnSpc>
                <a:spcPct val="100000"/>
              </a:lnSpc>
              <a:spcBef>
                <a:spcPts val="0"/>
              </a:spcBef>
              <a:spcAft>
                <a:spcPts val="0"/>
              </a:spcAft>
              <a:buClrTx/>
              <a:buSzTx/>
              <a:buFontTx/>
              <a:buNone/>
              <a:tabLst/>
              <a:defRPr/>
            </a:pPr>
            <a:r>
              <a:rPr lang="hr-HR" sz="1800" b="1" dirty="0" smtClean="0">
                <a:latin typeface="Arial" pitchFamily="34" charset="0"/>
              </a:rPr>
              <a:t>Sadržaj prezentacije</a:t>
            </a:r>
          </a:p>
          <a:p>
            <a:pPr marL="0" marR="0" lvl="0" indent="0" defTabSz="914400" eaLnBrk="1" fontAlgn="auto" latinLnBrk="0" hangingPunct="1">
              <a:lnSpc>
                <a:spcPct val="100000"/>
              </a:lnSpc>
              <a:spcBef>
                <a:spcPts val="0"/>
              </a:spcBef>
              <a:spcAft>
                <a:spcPts val="0"/>
              </a:spcAft>
              <a:buClrTx/>
              <a:buSzTx/>
              <a:buFontTx/>
              <a:buNone/>
              <a:tabLst/>
              <a:defRPr/>
            </a:pPr>
            <a:endParaRPr lang="hr-HR" sz="1800" b="1" dirty="0" smtClean="0">
              <a:latin typeface="Arial" pitchFamily="34" charset="0"/>
            </a:endParaRPr>
          </a:p>
          <a:p>
            <a:pPr>
              <a:defRPr/>
            </a:pPr>
            <a:r>
              <a:rPr lang="hr-HR" sz="1400" dirty="0" smtClean="0"/>
              <a:t>Profili </a:t>
            </a:r>
            <a:r>
              <a:rPr lang="hr-HR" sz="1400" dirty="0"/>
              <a:t>tvrtki Ekonerg i Infor</a:t>
            </a:r>
            <a:endParaRPr lang="hr-HR" sz="500" dirty="0"/>
          </a:p>
          <a:p>
            <a:pPr eaLnBrk="1" hangingPunct="1">
              <a:lnSpc>
                <a:spcPct val="90000"/>
              </a:lnSpc>
              <a:defRPr/>
            </a:pPr>
            <a:r>
              <a:rPr lang="hr-HR" sz="1400" dirty="0"/>
              <a:t>Globalne reference Infor EAM/CMMS rješenja i primjeri primjene rješenja u Hrvatskoj </a:t>
            </a:r>
          </a:p>
          <a:p>
            <a:pPr eaLnBrk="1" hangingPunct="1">
              <a:lnSpc>
                <a:spcPct val="90000"/>
              </a:lnSpc>
              <a:defRPr/>
            </a:pPr>
            <a:r>
              <a:rPr lang="hr-HR" sz="1400" dirty="0"/>
              <a:t>Struktura i ključne funkcionalnosti Infor EAM rješenja</a:t>
            </a:r>
          </a:p>
          <a:p>
            <a:pPr eaLnBrk="1" hangingPunct="1">
              <a:lnSpc>
                <a:spcPct val="90000"/>
              </a:lnSpc>
              <a:defRPr/>
            </a:pPr>
            <a:r>
              <a:rPr lang="hr-HR" sz="1400" dirty="0" smtClean="0"/>
              <a:t>Zaključak</a:t>
            </a:r>
            <a:endParaRPr lang="hr-HR" sz="500" dirty="0"/>
          </a:p>
        </p:txBody>
      </p:sp>
    </p:spTree>
    <p:extLst>
      <p:ext uri="{BB962C8B-B14F-4D97-AF65-F5344CB8AC3E}">
        <p14:creationId xmlns:p14="http://schemas.microsoft.com/office/powerpoint/2010/main" val="1688778114"/>
      </p:ext>
    </p:extLst>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p:cNvSpPr txBox="1">
            <a:spLocks/>
          </p:cNvSpPr>
          <p:nvPr/>
        </p:nvSpPr>
        <p:spPr bwMode="auto">
          <a:xfrm>
            <a:off x="539552" y="1268760"/>
            <a:ext cx="3748548" cy="5236755"/>
          </a:xfrm>
          <a:prstGeom prst="rect">
            <a:avLst/>
          </a:prstGeom>
          <a:solidFill>
            <a:sysClr val="window" lastClr="FFFFFF"/>
          </a:solidFill>
          <a:ln w="1270">
            <a:solidFill>
              <a:srgbClr val="E5E5E5">
                <a:lumMod val="50000"/>
              </a:srgbClr>
            </a:solidFill>
          </a:ln>
          <a:extLst/>
        </p:spPr>
        <p:txBody>
          <a:bodyPr vert="horz" wrap="square" lIns="365760" tIns="365760" rIns="365760" bIns="365760" numCol="1" anchor="t" anchorCtr="0" compatLnSpc="1">
            <a:prstTxWarp prst="textNoShape">
              <a:avLst/>
            </a:prstTxWarp>
          </a:bodyPr>
          <a:lstStyle>
            <a:lvl1pPr marL="342900" indent="-342900" algn="l" rtl="0" eaLnBrk="0" fontAlgn="base" hangingPunct="0">
              <a:lnSpc>
                <a:spcPct val="85000"/>
              </a:lnSpc>
              <a:spcBef>
                <a:spcPts val="1200"/>
              </a:spcBef>
              <a:spcAft>
                <a:spcPct val="0"/>
              </a:spcAft>
              <a:buClr>
                <a:schemeClr val="tx2"/>
              </a:buClr>
              <a:buFont typeface="Webdings" pitchFamily="18" charset="2"/>
              <a:buChar char=""/>
              <a:tabLst>
                <a:tab pos="741363" algn="l"/>
              </a:tabLst>
              <a:defRPr sz="2400">
                <a:solidFill>
                  <a:schemeClr val="tx1"/>
                </a:solidFill>
                <a:latin typeface="+mn-lt"/>
                <a:ea typeface="+mn-ea"/>
                <a:cs typeface="+mn-cs"/>
              </a:defRPr>
            </a:lvl1pPr>
            <a:lvl2pPr marL="571500" indent="-282575" algn="l" rtl="0" eaLnBrk="0" fontAlgn="base" hangingPunct="0">
              <a:lnSpc>
                <a:spcPct val="85000"/>
              </a:lnSpc>
              <a:spcBef>
                <a:spcPts val="600"/>
              </a:spcBef>
              <a:spcAft>
                <a:spcPct val="0"/>
              </a:spcAft>
              <a:buClr>
                <a:schemeClr val="tx2"/>
              </a:buClr>
              <a:buFont typeface="Webdings" pitchFamily="18" charset="2"/>
              <a:buChar char=""/>
              <a:tabLst>
                <a:tab pos="741363" algn="l"/>
              </a:tabLst>
              <a:defRPr sz="2000">
                <a:solidFill>
                  <a:schemeClr val="tx1"/>
                </a:solidFill>
                <a:latin typeface="+mn-lt"/>
              </a:defRPr>
            </a:lvl2pPr>
            <a:lvl3pPr marL="857250" indent="-231775" algn="l" rtl="0" eaLnBrk="0" fontAlgn="base" hangingPunct="0">
              <a:lnSpc>
                <a:spcPct val="95000"/>
              </a:lnSpc>
              <a:spcBef>
                <a:spcPct val="25000"/>
              </a:spcBef>
              <a:spcAft>
                <a:spcPct val="0"/>
              </a:spcAft>
              <a:buClr>
                <a:schemeClr val="tx2"/>
              </a:buClr>
              <a:buFont typeface="Webdings" pitchFamily="18" charset="2"/>
              <a:buChar char=""/>
              <a:defRPr>
                <a:solidFill>
                  <a:schemeClr val="tx1"/>
                </a:solidFill>
                <a:latin typeface="+mn-lt"/>
              </a:defRPr>
            </a:lvl3pPr>
            <a:lvl4pPr marL="1143000" indent="-228600" algn="l" rtl="0" eaLnBrk="0" fontAlgn="base" hangingPunct="0">
              <a:lnSpc>
                <a:spcPct val="95000"/>
              </a:lnSpc>
              <a:spcBef>
                <a:spcPct val="25000"/>
              </a:spcBef>
              <a:spcAft>
                <a:spcPct val="0"/>
              </a:spcAft>
              <a:buClr>
                <a:schemeClr val="tx2"/>
              </a:buClr>
              <a:buFont typeface="Webdings" pitchFamily="18" charset="2"/>
              <a:buChar char=""/>
              <a:tabLst>
                <a:tab pos="741363" algn="l"/>
              </a:tabLst>
              <a:defRPr sz="1600">
                <a:solidFill>
                  <a:schemeClr val="tx1"/>
                </a:solidFill>
                <a:latin typeface="+mn-lt"/>
              </a:defRPr>
            </a:lvl4pPr>
            <a:lvl5pPr marL="1368425" indent="-114300" algn="l" rtl="0" eaLnBrk="0" fontAlgn="base" hangingPunct="0">
              <a:lnSpc>
                <a:spcPct val="95000"/>
              </a:lnSpc>
              <a:spcBef>
                <a:spcPct val="25000"/>
              </a:spcBef>
              <a:spcAft>
                <a:spcPct val="0"/>
              </a:spcAft>
              <a:buClr>
                <a:schemeClr val="tx2"/>
              </a:buClr>
              <a:buFont typeface="Webdings" pitchFamily="18" charset="2"/>
              <a:buChar char=""/>
              <a:tabLst>
                <a:tab pos="741363" algn="l"/>
              </a:tabLst>
              <a:defRPr sz="1600">
                <a:solidFill>
                  <a:schemeClr val="tx1"/>
                </a:solidFill>
                <a:latin typeface="+mn-lt"/>
              </a:defRPr>
            </a:lvl5pPr>
            <a:lvl6pPr marL="18256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6pPr>
            <a:lvl7pPr marL="22828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7pPr>
            <a:lvl8pPr marL="27400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8pPr>
            <a:lvl9pPr marL="31972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9pPr>
          </a:lstStyle>
          <a:p>
            <a:pPr marL="0" indent="0" eaLnBrk="1" fontAlgn="auto" hangingPunct="1">
              <a:lnSpc>
                <a:spcPct val="100000"/>
              </a:lnSpc>
              <a:spcBef>
                <a:spcPts val="0"/>
              </a:spcBef>
              <a:spcAft>
                <a:spcPts val="0"/>
              </a:spcAft>
              <a:buClrTx/>
              <a:buNone/>
              <a:tabLst/>
              <a:defRPr/>
            </a:pPr>
            <a:r>
              <a:rPr lang="hr-HR" sz="1800" b="1" dirty="0" smtClean="0">
                <a:latin typeface="Arial" pitchFamily="34" charset="0"/>
                <a:ea typeface="ＭＳ Ｐゴシック" pitchFamily="-72" charset="-128"/>
                <a:cs typeface="ＭＳ Ｐゴシック" pitchFamily="-72" charset="-128"/>
              </a:rPr>
              <a:t>Turska / Irak – GENEL Energy; nafta i plin</a:t>
            </a:r>
            <a:endParaRPr lang="sr-Latn-CS" sz="1800" b="1" dirty="0">
              <a:latin typeface="Arial" pitchFamily="34" charset="0"/>
              <a:ea typeface="ＭＳ Ｐゴシック" pitchFamily="-72" charset="-128"/>
              <a:cs typeface="ＭＳ Ｐゴシック" pitchFamily="-72" charset="-128"/>
            </a:endParaRPr>
          </a:p>
          <a:p>
            <a:pPr marL="0" indent="0" algn="just">
              <a:lnSpc>
                <a:spcPct val="80000"/>
              </a:lnSpc>
              <a:spcBef>
                <a:spcPct val="25000"/>
              </a:spcBef>
              <a:buClr>
                <a:srgbClr val="CC3300"/>
              </a:buClr>
              <a:buNone/>
            </a:pPr>
            <a:endParaRPr lang="sr-Latn-CS" sz="1400" dirty="0"/>
          </a:p>
          <a:p>
            <a:pPr marL="0" indent="0" algn="just" eaLnBrk="1" hangingPunct="1">
              <a:buNone/>
            </a:pPr>
            <a:r>
              <a:rPr lang="hr-HR" sz="1400" dirty="0" err="1" smtClean="0">
                <a:ea typeface="ＭＳ Ｐゴシック" pitchFamily="34" charset="-128"/>
                <a:cs typeface="ＭＳ Ｐゴシック" pitchFamily="-72" charset="-128"/>
              </a:rPr>
              <a:t>Genel</a:t>
            </a:r>
            <a:r>
              <a:rPr lang="hr-HR" sz="1400" dirty="0" smtClean="0">
                <a:ea typeface="ＭＳ Ｐゴシック" pitchFamily="34" charset="-128"/>
                <a:cs typeface="ＭＳ Ｐゴシック" pitchFamily="-72" charset="-128"/>
              </a:rPr>
              <a:t> Energy je turska naftno-plinska kompanija te</a:t>
            </a:r>
            <a:r>
              <a:rPr lang="hr-HR" sz="1400" dirty="0" smtClean="0">
                <a:ea typeface="ＭＳ Ｐゴシック" pitchFamily="34" charset="-128"/>
              </a:rPr>
              <a:t> upravlja </a:t>
            </a:r>
            <a:r>
              <a:rPr lang="hr-HR" sz="1400" dirty="0">
                <a:ea typeface="ＭＳ Ｐゴシック" pitchFamily="34" charset="-128"/>
              </a:rPr>
              <a:t>najvećim naftnim poljima u regiji Kurdistan (</a:t>
            </a:r>
            <a:r>
              <a:rPr lang="hr-HR" sz="1400" dirty="0" err="1">
                <a:ea typeface="ＭＳ Ｐゴシック" pitchFamily="34" charset="-128"/>
              </a:rPr>
              <a:t>Taq</a:t>
            </a:r>
            <a:r>
              <a:rPr lang="hr-HR" sz="1400" dirty="0">
                <a:ea typeface="ＭＳ Ｐゴシック" pitchFamily="34" charset="-128"/>
              </a:rPr>
              <a:t> </a:t>
            </a:r>
            <a:r>
              <a:rPr lang="hr-HR" sz="1400" dirty="0" err="1">
                <a:ea typeface="ＭＳ Ｐゴシック" pitchFamily="34" charset="-128"/>
              </a:rPr>
              <a:t>Taq</a:t>
            </a:r>
            <a:r>
              <a:rPr lang="hr-HR" sz="1400" dirty="0">
                <a:ea typeface="ＭＳ Ｐゴシック" pitchFamily="34" charset="-128"/>
              </a:rPr>
              <a:t>, </a:t>
            </a:r>
            <a:r>
              <a:rPr lang="hr-HR" sz="1400" dirty="0" err="1">
                <a:ea typeface="ＭＳ Ｐゴシック" pitchFamily="34" charset="-128"/>
              </a:rPr>
              <a:t>Tawke</a:t>
            </a:r>
            <a:r>
              <a:rPr lang="hr-HR" sz="1400" dirty="0" smtClean="0">
                <a:ea typeface="ＭＳ Ｐゴシック" pitchFamily="34" charset="-128"/>
              </a:rPr>
              <a:t>):</a:t>
            </a:r>
            <a:endParaRPr lang="hr-HR" sz="1400" dirty="0">
              <a:ea typeface="ＭＳ Ｐゴシック" pitchFamily="34" charset="-128"/>
            </a:endParaRPr>
          </a:p>
          <a:p>
            <a:pPr algn="just"/>
            <a:r>
              <a:rPr lang="hr-HR" sz="1400" dirty="0">
                <a:ea typeface="ＭＳ Ｐゴシック" pitchFamily="34" charset="-128"/>
              </a:rPr>
              <a:t>Kapacitet polja 1.3 milijardi </a:t>
            </a:r>
            <a:r>
              <a:rPr lang="hr-HR" sz="1400" dirty="0" smtClean="0">
                <a:ea typeface="ＭＳ Ｐゴシック" pitchFamily="34" charset="-128"/>
              </a:rPr>
              <a:t>barela; dnevna </a:t>
            </a:r>
            <a:r>
              <a:rPr lang="hr-HR" sz="1400" dirty="0">
                <a:ea typeface="ＭＳ Ｐゴシック" pitchFamily="34" charset="-128"/>
              </a:rPr>
              <a:t>bruto proizvodnja 200.000 barela;</a:t>
            </a:r>
          </a:p>
          <a:p>
            <a:pPr algn="just"/>
            <a:r>
              <a:rPr lang="hr-HR" sz="1400" dirty="0" err="1">
                <a:ea typeface="ＭＳ Ｐゴシック" pitchFamily="34" charset="-128"/>
              </a:rPr>
              <a:t>Natfovod</a:t>
            </a:r>
            <a:r>
              <a:rPr lang="hr-HR" sz="1400" dirty="0">
                <a:ea typeface="ＭＳ Ｐゴシック" pitchFamily="34" charset="-128"/>
              </a:rPr>
              <a:t> do Sredozemnog mora (Turska, grad </a:t>
            </a:r>
            <a:r>
              <a:rPr lang="hr-HR" sz="1400" dirty="0" err="1">
                <a:ea typeface="ＭＳ Ｐゴシック" pitchFamily="34" charset="-128"/>
              </a:rPr>
              <a:t>Ceryan</a:t>
            </a:r>
            <a:r>
              <a:rPr lang="hr-HR" sz="1400" dirty="0" smtClean="0">
                <a:ea typeface="ＭＳ Ｐゴシック" pitchFamily="34" charset="-128"/>
              </a:rPr>
              <a:t>)</a:t>
            </a:r>
            <a:endParaRPr lang="hr-HR" sz="1400" dirty="0">
              <a:ea typeface="ＭＳ Ｐゴシック" pitchFamily="34" charset="-128"/>
            </a:endParaRPr>
          </a:p>
          <a:p>
            <a:pPr marL="0" indent="0" algn="just" eaLnBrk="1" hangingPunct="1">
              <a:buNone/>
            </a:pPr>
            <a:endParaRPr lang="hr-HR" sz="1400" dirty="0" smtClean="0">
              <a:ea typeface="ＭＳ Ｐゴシック" pitchFamily="34" charset="-128"/>
              <a:cs typeface="ＭＳ Ｐゴシック" pitchFamily="-72" charset="-128"/>
            </a:endParaRPr>
          </a:p>
          <a:p>
            <a:pPr marL="0" indent="0" algn="just" eaLnBrk="1" hangingPunct="1">
              <a:buNone/>
            </a:pPr>
            <a:r>
              <a:rPr lang="hr-HR" sz="1400" dirty="0" smtClean="0">
                <a:ea typeface="ＭＳ Ｐゴシック" pitchFamily="34" charset="-128"/>
                <a:cs typeface="ＭＳ Ｐゴシック" pitchFamily="-72" charset="-128"/>
              </a:rPr>
              <a:t>Kompanija je prepoznala snagu i mogućnosti informacijskog sustava Infor EAM te ga implementirala kao centralni sustav za upravljanje aktivnostima održavanja imovinom.</a:t>
            </a:r>
          </a:p>
        </p:txBody>
      </p:sp>
      <p:sp>
        <p:nvSpPr>
          <p:cNvPr id="67586" name="Title 3"/>
          <p:cNvSpPr>
            <a:spLocks noGrp="1"/>
          </p:cNvSpPr>
          <p:nvPr>
            <p:ph type="title"/>
          </p:nvPr>
        </p:nvSpPr>
        <p:spPr/>
        <p:txBody>
          <a:bodyPr/>
          <a:lstStyle/>
          <a:p>
            <a:r>
              <a:rPr lang="hr-HR" sz="2200" dirty="0" smtClean="0">
                <a:ea typeface="ＭＳ Ｐゴシック" pitchFamily="34" charset="-128"/>
              </a:rPr>
              <a:t>GENEL ENERGY</a:t>
            </a:r>
          </a:p>
        </p:txBody>
      </p:sp>
      <p:sp>
        <p:nvSpPr>
          <p:cNvPr id="67587" name="Slide Number Placeholder 1"/>
          <p:cNvSpPr>
            <a:spLocks noGrp="1"/>
          </p:cNvSpPr>
          <p:nvPr>
            <p:ph type="sldNum" sz="quarter" idx="11"/>
          </p:nvPr>
        </p:nvSpPr>
        <p:spPr>
          <a:xfrm>
            <a:off x="250825" y="6492875"/>
            <a:ext cx="360363"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CB506866-2135-43CA-BD11-562DA532A0F4}" type="slidenum">
              <a:rPr lang="en-US" sz="900" smtClean="0">
                <a:solidFill>
                  <a:srgbClr val="999999"/>
                </a:solidFill>
              </a:rPr>
              <a:pPr/>
              <a:t>20</a:t>
            </a:fld>
            <a:endParaRPr lang="en-US" sz="900" smtClean="0">
              <a:solidFill>
                <a:srgbClr val="999999"/>
              </a:solidFill>
            </a:endParaRPr>
          </a:p>
        </p:txBody>
      </p:sp>
      <p:pic>
        <p:nvPicPr>
          <p:cNvPr id="138248" name="Picture 8" descr="http://images.energy365dino.co.uk/standard/135020_01920bd2eab24cf3b5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717" y="1268760"/>
            <a:ext cx="3321793" cy="2603568"/>
          </a:xfrm>
          <a:prstGeom prst="rect">
            <a:avLst/>
          </a:prstGeom>
          <a:noFill/>
          <a:extLst>
            <a:ext uri="{909E8E84-426E-40DD-AFC4-6F175D3DCCD1}">
              <a14:hiddenFill xmlns:a14="http://schemas.microsoft.com/office/drawing/2010/main">
                <a:solidFill>
                  <a:srgbClr val="FFFFFF"/>
                </a:solidFill>
              </a14:hiddenFill>
            </a:ext>
          </a:extLst>
        </p:spPr>
      </p:pic>
      <p:pic>
        <p:nvPicPr>
          <p:cNvPr id="138250" name="Picture 10" descr="http://www.cadceed.com/wp-content/uploads/2013/09/invest79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7716" y="3957209"/>
            <a:ext cx="3630838" cy="2424119"/>
          </a:xfrm>
          <a:prstGeom prst="rect">
            <a:avLst/>
          </a:prstGeom>
          <a:noFill/>
          <a:extLst>
            <a:ext uri="{909E8E84-426E-40DD-AFC4-6F175D3DCCD1}">
              <a14:hiddenFill xmlns:a14="http://schemas.microsoft.com/office/drawing/2010/main">
                <a:solidFill>
                  <a:srgbClr val="FFFFFF"/>
                </a:solidFill>
              </a14:hiddenFill>
            </a:ext>
          </a:extLst>
        </p:spPr>
      </p:pic>
      <p:pic>
        <p:nvPicPr>
          <p:cNvPr id="138254" name="Picture 14" descr="http://upload.wikimedia.org/wikipedia/commons/thumb/b/b4/Flag_of_Turkey.svg/250px-Flag_of_Turkey.svg.png"/>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9872" y="1070033"/>
            <a:ext cx="647992" cy="360000"/>
          </a:xfrm>
          <a:prstGeom prst="rect">
            <a:avLst/>
          </a:prstGeom>
          <a:noFill/>
          <a:extLst>
            <a:ext uri="{909E8E84-426E-40DD-AFC4-6F175D3DCCD1}">
              <a14:hiddenFill xmlns:a14="http://schemas.microsoft.com/office/drawing/2010/main">
                <a:solidFill>
                  <a:srgbClr val="FFFFFF"/>
                </a:solidFill>
              </a14:hiddenFill>
            </a:ext>
          </a:extLst>
        </p:spPr>
      </p:pic>
      <p:pic>
        <p:nvPicPr>
          <p:cNvPr id="138256" name="Picture 16" descr="http://upload.wikimedia.org/wikipedia/commons/thumb/f/f6/Flag_of_Iraq.svg/300px-Flag_of_Iraq.svg.png"/>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1880" y="1070033"/>
            <a:ext cx="575984"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883416"/>
      </p:ext>
    </p:extLst>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0" descr="PPT-subsection-divi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11"/>
          <p:cNvSpPr>
            <a:spLocks noGrp="1" noChangeArrowheads="1"/>
          </p:cNvSpPr>
          <p:nvPr>
            <p:ph type="ctrTitle"/>
          </p:nvPr>
        </p:nvSpPr>
        <p:spPr>
          <a:xfrm>
            <a:off x="2419350" y="1524000"/>
            <a:ext cx="4819650" cy="762000"/>
          </a:xfrm>
        </p:spPr>
        <p:txBody>
          <a:bodyPr/>
          <a:lstStyle/>
          <a:p>
            <a:pPr>
              <a:defRPr/>
            </a:pPr>
            <a:r>
              <a:rPr lang="hr-HR" dirty="0" smtClean="0"/>
              <a:t>EKONERG</a:t>
            </a:r>
            <a:endParaRPr lang="en-US" dirty="0"/>
          </a:p>
        </p:txBody>
      </p:sp>
      <p:sp>
        <p:nvSpPr>
          <p:cNvPr id="47108" name="Rectangle 12"/>
          <p:cNvSpPr>
            <a:spLocks noGrp="1" noChangeArrowheads="1"/>
          </p:cNvSpPr>
          <p:nvPr>
            <p:ph type="subTitle" idx="1"/>
          </p:nvPr>
        </p:nvSpPr>
        <p:spPr>
          <a:xfrm>
            <a:off x="2438400" y="2438400"/>
            <a:ext cx="6165850" cy="762000"/>
          </a:xfrm>
          <a:ln/>
          <a:extLst>
            <a:ext uri="{91240B29-F687-4F45-9708-019B960494DF}">
              <a14:hiddenLine xmlns:a14="http://schemas.microsoft.com/office/drawing/2010/main" w="9525">
                <a:solidFill>
                  <a:srgbClr val="000000"/>
                </a:solidFill>
                <a:miter lim="800000"/>
                <a:headEnd/>
                <a:tailEnd/>
              </a14:hiddenLine>
            </a:ext>
          </a:extLst>
        </p:spPr>
        <p:txBody>
          <a:bodyPr/>
          <a:lstStyle/>
          <a:p>
            <a:pPr>
              <a:buFont typeface="Webdings" pitchFamily="18" charset="2"/>
              <a:buNone/>
            </a:pPr>
            <a:r>
              <a:rPr lang="hr-HR" dirty="0" smtClean="0">
                <a:ea typeface="ＭＳ Ｐゴシック" pitchFamily="34" charset="-128"/>
              </a:rPr>
              <a:t>glavne reference u implementaciji INFOR EAM </a:t>
            </a:r>
            <a:endParaRPr lang="en-US" dirty="0" smtClean="0">
              <a:ea typeface="ＭＳ Ｐゴシック" pitchFamily="34" charset="-128"/>
            </a:endParaRPr>
          </a:p>
        </p:txBody>
      </p:sp>
      <p:sp>
        <p:nvSpPr>
          <p:cNvPr id="9222" name="Rectangle 13"/>
          <p:cNvSpPr>
            <a:spLocks noChangeArrowheads="1"/>
          </p:cNvSpPr>
          <p:nvPr/>
        </p:nvSpPr>
        <p:spPr bwMode="auto">
          <a:xfrm>
            <a:off x="0" y="6492875"/>
            <a:ext cx="1225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fld id="{6ECEE75A-CFA4-4C6A-B9D0-376721FCA838}" type="slidenum">
              <a:rPr lang="en-GB" sz="900">
                <a:solidFill>
                  <a:srgbClr val="999999"/>
                </a:solidFill>
                <a:ea typeface="+mn-ea"/>
                <a:cs typeface="Arial" charset="0"/>
              </a:rPr>
              <a:pPr algn="ctr" eaLnBrk="0" hangingPunct="0">
                <a:defRPr/>
              </a:pPr>
              <a:t>21</a:t>
            </a:fld>
            <a:endParaRPr lang="en-GB" sz="900" dirty="0">
              <a:solidFill>
                <a:srgbClr val="999999"/>
              </a:solidFill>
              <a:ea typeface="+mn-ea"/>
              <a:cs typeface="Arial" charset="0"/>
            </a:endParaRPr>
          </a:p>
        </p:txBody>
      </p:sp>
      <p:pic>
        <p:nvPicPr>
          <p:cNvPr id="9" name="Picture 2" descr="http://solutionsx.com/wp-content/uploads/Infor_Channel_Partner_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933" y="324970"/>
            <a:ext cx="1306701"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_x0020_1" descr="Description: cid:part1.09040308.06080709@ekonerg.h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79512" y="324970"/>
            <a:ext cx="568421"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381125" y="152400"/>
            <a:ext cx="7583363" cy="742950"/>
          </a:xfrm>
        </p:spPr>
        <p:txBody>
          <a:bodyPr/>
          <a:lstStyle/>
          <a:p>
            <a:pPr eaLnBrk="1" hangingPunct="1"/>
            <a:r>
              <a:rPr lang="hr-HR" sz="2200" dirty="0">
                <a:ea typeface="ＭＳ Ｐゴシック" pitchFamily="34" charset="-128"/>
              </a:rPr>
              <a:t>Energetika - proizvodnja električne i toplinske energije</a:t>
            </a:r>
            <a:endParaRPr lang="de-DE" sz="2200" dirty="0" smtClean="0">
              <a:ea typeface="ＭＳ Ｐゴシック" pitchFamily="34" charset="-128"/>
            </a:endParaRPr>
          </a:p>
        </p:txBody>
      </p:sp>
      <p:sp>
        <p:nvSpPr>
          <p:cNvPr id="16387" name="Slide Number Placeholder 6"/>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ctr" eaLnBrk="0" fontAlgn="base" hangingPunct="0">
              <a:spcBef>
                <a:spcPct val="0"/>
              </a:spcBef>
              <a:spcAft>
                <a:spcPct val="0"/>
              </a:spcAft>
              <a:defRPr sz="2200">
                <a:solidFill>
                  <a:schemeClr val="tx1"/>
                </a:solidFill>
                <a:latin typeface="Arial" charset="0"/>
              </a:defRPr>
            </a:lvl6pPr>
            <a:lvl7pPr marL="2971800" indent="-228600" algn="ctr" eaLnBrk="0" fontAlgn="base" hangingPunct="0">
              <a:spcBef>
                <a:spcPct val="0"/>
              </a:spcBef>
              <a:spcAft>
                <a:spcPct val="0"/>
              </a:spcAft>
              <a:defRPr sz="2200">
                <a:solidFill>
                  <a:schemeClr val="tx1"/>
                </a:solidFill>
                <a:latin typeface="Arial" charset="0"/>
              </a:defRPr>
            </a:lvl7pPr>
            <a:lvl8pPr marL="3429000" indent="-228600" algn="ctr" eaLnBrk="0" fontAlgn="base" hangingPunct="0">
              <a:spcBef>
                <a:spcPct val="0"/>
              </a:spcBef>
              <a:spcAft>
                <a:spcPct val="0"/>
              </a:spcAft>
              <a:defRPr sz="2200">
                <a:solidFill>
                  <a:schemeClr val="tx1"/>
                </a:solidFill>
                <a:latin typeface="Arial" charset="0"/>
              </a:defRPr>
            </a:lvl8pPr>
            <a:lvl9pPr marL="3886200" indent="-228600" algn="ctr" eaLnBrk="0" fontAlgn="base" hangingPunct="0">
              <a:spcBef>
                <a:spcPct val="0"/>
              </a:spcBef>
              <a:spcAft>
                <a:spcPct val="0"/>
              </a:spcAft>
              <a:defRPr sz="2200">
                <a:solidFill>
                  <a:schemeClr val="tx1"/>
                </a:solidFill>
                <a:latin typeface="Arial" charset="0"/>
              </a:defRPr>
            </a:lvl9pPr>
          </a:lstStyle>
          <a:p>
            <a:pPr>
              <a:defRPr/>
            </a:pPr>
            <a:fld id="{EAA43F52-DE67-4703-9925-072D6F84B16E}" type="slidenum">
              <a:rPr lang="en-US" sz="900">
                <a:solidFill>
                  <a:srgbClr val="B2B2B2"/>
                </a:solidFill>
              </a:rPr>
              <a:pPr>
                <a:defRPr/>
              </a:pPr>
              <a:t>22</a:t>
            </a:fld>
            <a:endParaRPr lang="en-US" sz="900">
              <a:solidFill>
                <a:srgbClr val="B2B2B2"/>
              </a:solidFill>
            </a:endParaRPr>
          </a:p>
        </p:txBody>
      </p:sp>
      <p:sp>
        <p:nvSpPr>
          <p:cNvPr id="14" name="Content Placeholder 3"/>
          <p:cNvSpPr>
            <a:spLocks noGrp="1"/>
          </p:cNvSpPr>
          <p:nvPr>
            <p:ph sz="quarter" idx="4294967295"/>
          </p:nvPr>
        </p:nvSpPr>
        <p:spPr>
          <a:xfrm>
            <a:off x="539552" y="1268760"/>
            <a:ext cx="5400000" cy="5236755"/>
          </a:xfrm>
          <a:prstGeom prst="rect">
            <a:avLst/>
          </a:prstGeom>
          <a:noFill/>
          <a:ln w="1270">
            <a:solidFill>
              <a:schemeClr val="tx1"/>
            </a:solidFill>
          </a:ln>
        </p:spPr>
        <p:txBody>
          <a:bodyPr lIns="365760" tIns="365760" rIns="365760" bIns="365760"/>
          <a:lstStyle/>
          <a:p>
            <a:pPr marL="0" indent="0" eaLnBrk="1" fontAlgn="auto" hangingPunct="1">
              <a:lnSpc>
                <a:spcPct val="100000"/>
              </a:lnSpc>
              <a:spcBef>
                <a:spcPts val="0"/>
              </a:spcBef>
              <a:spcAft>
                <a:spcPts val="0"/>
              </a:spcAft>
              <a:buClrTx/>
              <a:buNone/>
              <a:tabLst/>
            </a:pPr>
            <a:r>
              <a:rPr lang="hr-HR" sz="1800" b="1" dirty="0">
                <a:latin typeface="Arial" pitchFamily="34" charset="0"/>
              </a:rPr>
              <a:t>Hrvatska</a:t>
            </a:r>
            <a:r>
              <a:rPr lang="en-US" sz="1800" b="1" dirty="0">
                <a:latin typeface="Arial" pitchFamily="34" charset="0"/>
              </a:rPr>
              <a:t> </a:t>
            </a:r>
            <a:r>
              <a:rPr lang="hr-HR" sz="1800" b="1" dirty="0">
                <a:latin typeface="Arial" pitchFamily="34" charset="0"/>
              </a:rPr>
              <a:t>elektroprivreda d.d.; HEP Proizvodnja d.o.o.</a:t>
            </a:r>
          </a:p>
          <a:p>
            <a:pPr defTabSz="1451519">
              <a:defRPr/>
            </a:pPr>
            <a:r>
              <a:rPr lang="hr-HR" sz="1400" dirty="0"/>
              <a:t>Proizvodnja električne i toplinske </a:t>
            </a:r>
            <a:r>
              <a:rPr lang="hr-HR" sz="1400" dirty="0" smtClean="0"/>
              <a:t>energije;</a:t>
            </a:r>
          </a:p>
          <a:p>
            <a:pPr defTabSz="1451519">
              <a:defRPr/>
            </a:pPr>
            <a:r>
              <a:rPr lang="hr-HR" sz="1400" dirty="0" smtClean="0"/>
              <a:t>7 </a:t>
            </a:r>
            <a:r>
              <a:rPr lang="hr-HR" sz="1400" dirty="0"/>
              <a:t>termoelektrana; 26 hidroelektrana (uključivo CS Buško Blato d.o.o. na teritoriju BiH)</a:t>
            </a:r>
          </a:p>
          <a:p>
            <a:pPr defTabSz="1451519">
              <a:defRPr/>
            </a:pPr>
            <a:r>
              <a:rPr lang="vi-VN" sz="1400" dirty="0"/>
              <a:t>broj zaposlenih: 2.200+; </a:t>
            </a:r>
            <a:r>
              <a:rPr lang="hr-HR" sz="1400" dirty="0"/>
              <a:t> </a:t>
            </a:r>
            <a:r>
              <a:rPr lang="vi-VN" sz="1400" dirty="0"/>
              <a:t>preko 900 krajnjih korisnika Infor </a:t>
            </a:r>
            <a:r>
              <a:rPr lang="vi-VN" sz="1400" dirty="0" smtClean="0"/>
              <a:t>EAM</a:t>
            </a:r>
            <a:endParaRPr lang="hr-HR" sz="1400" dirty="0" smtClean="0"/>
          </a:p>
          <a:p>
            <a:pPr marL="0" marR="0" lvl="0" indent="0" defTabSz="914400" eaLnBrk="1" fontAlgn="auto" latinLnBrk="0" hangingPunct="1">
              <a:lnSpc>
                <a:spcPct val="100000"/>
              </a:lnSpc>
              <a:spcBef>
                <a:spcPts val="0"/>
              </a:spcBef>
              <a:spcAft>
                <a:spcPts val="0"/>
              </a:spcAft>
              <a:buClrTx/>
              <a:buSzTx/>
              <a:buFontTx/>
              <a:buNone/>
              <a:tabLst/>
              <a:defRPr/>
            </a:pPr>
            <a:endParaRPr lang="hr-HR" sz="1600" dirty="0" smtClean="0">
              <a:latin typeface="Arial" pitchFamily="34" charset="0"/>
            </a:endParaRPr>
          </a:p>
          <a:p>
            <a:pPr marL="0" indent="0" eaLnBrk="1" fontAlgn="auto" hangingPunct="1">
              <a:lnSpc>
                <a:spcPct val="100000"/>
              </a:lnSpc>
              <a:spcBef>
                <a:spcPts val="0"/>
              </a:spcBef>
              <a:spcAft>
                <a:spcPts val="0"/>
              </a:spcAft>
              <a:buClrTx/>
              <a:buNone/>
              <a:tabLst/>
              <a:defRPr/>
            </a:pPr>
            <a:r>
              <a:rPr lang="hr-HR" sz="1800" b="1" dirty="0" smtClean="0">
                <a:latin typeface="Arial" pitchFamily="34" charset="0"/>
              </a:rPr>
              <a:t>Projekt</a:t>
            </a:r>
            <a:endParaRPr lang="hr-HR" sz="1800" b="1" dirty="0">
              <a:latin typeface="Arial" pitchFamily="34" charset="0"/>
            </a:endParaRPr>
          </a:p>
          <a:p>
            <a:pPr defTabSz="1451519">
              <a:defRPr/>
            </a:pPr>
            <a:r>
              <a:rPr lang="vi-VN" sz="1400" dirty="0"/>
              <a:t>podrška upravljanju održavanjem građevina, postrojenja i opreme u tehnološkom procesu proizvodnje električne i toplinske energije, TK sustava, opreme procesne i poslovne informatike, poslovnih objekata i voznog parka</a:t>
            </a:r>
          </a:p>
          <a:p>
            <a:pPr defTabSz="1451519">
              <a:defRPr/>
            </a:pPr>
            <a:r>
              <a:rPr lang="vi-VN" sz="1400" dirty="0"/>
              <a:t>skladišno poslovanje i upravljanje zalihama, iniciranje nabave roba, usluga i radova, materijalno knjigovodstvo, zaštita na radu</a:t>
            </a:r>
          </a:p>
          <a:p>
            <a:pPr defTabSz="1451519">
              <a:defRPr/>
            </a:pPr>
            <a:r>
              <a:rPr lang="vi-VN" sz="1400" dirty="0"/>
              <a:t>integracija s poslovnim informacijskim sustavom (ERP)</a:t>
            </a:r>
          </a:p>
        </p:txBody>
      </p: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1056998"/>
            <a:ext cx="1913937" cy="387568"/>
          </a:xfrm>
          <a:prstGeom prst="rect">
            <a:avLst/>
          </a:prstGeom>
          <a:noFill/>
          <a:ln w="127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Content Placeholder 16" descr="P1010030"/>
          <p:cNvPicPr>
            <a:picLocks noGrp="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228184" y="3140968"/>
            <a:ext cx="2508250" cy="1512888"/>
          </a:xfrm>
          <a:noFill/>
        </p:spPr>
      </p:pic>
      <p:pic>
        <p:nvPicPr>
          <p:cNvPr id="18"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4797152"/>
            <a:ext cx="25114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7C01"/>
                  </a:outerShdw>
                </a:effectLst>
              </a14:hiddenEffects>
            </a:ext>
          </a:extLst>
        </p:spPr>
      </p:pic>
      <p:pic>
        <p:nvPicPr>
          <p:cNvPr id="149506" name="Picture 2" descr="http://www.poslovni.hr/media/cache/85/cc/85cc4522152b8e8f0a6033f0403eeccf.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3503" y="1484784"/>
            <a:ext cx="2536106" cy="1521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823313"/>
      </p:ext>
    </p:extLst>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381125" y="152400"/>
            <a:ext cx="7389813" cy="742950"/>
          </a:xfrm>
        </p:spPr>
        <p:txBody>
          <a:bodyPr/>
          <a:lstStyle/>
          <a:p>
            <a:pPr eaLnBrk="1" hangingPunct="1"/>
            <a:r>
              <a:rPr lang="hr-HR" sz="2200" dirty="0">
                <a:ea typeface="ＭＳ Ｐゴシック" pitchFamily="34" charset="-128"/>
              </a:rPr>
              <a:t>Energetika, komunalni sustavi - </a:t>
            </a:r>
            <a:r>
              <a:rPr lang="hr-HR" sz="2200" dirty="0" err="1">
                <a:ea typeface="ＭＳ Ｐゴシック" pitchFamily="34" charset="-128"/>
              </a:rPr>
              <a:t>toplinarstvo</a:t>
            </a:r>
            <a:endParaRPr lang="de-DE" sz="2200" dirty="0" smtClean="0">
              <a:ea typeface="ＭＳ Ｐゴシック" pitchFamily="34" charset="-128"/>
            </a:endParaRPr>
          </a:p>
        </p:txBody>
      </p:sp>
      <p:sp>
        <p:nvSpPr>
          <p:cNvPr id="16387" name="Slide Number Placeholder 6"/>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ctr" eaLnBrk="0" fontAlgn="base" hangingPunct="0">
              <a:spcBef>
                <a:spcPct val="0"/>
              </a:spcBef>
              <a:spcAft>
                <a:spcPct val="0"/>
              </a:spcAft>
              <a:defRPr sz="2200">
                <a:solidFill>
                  <a:schemeClr val="tx1"/>
                </a:solidFill>
                <a:latin typeface="Arial" charset="0"/>
              </a:defRPr>
            </a:lvl6pPr>
            <a:lvl7pPr marL="2971800" indent="-228600" algn="ctr" eaLnBrk="0" fontAlgn="base" hangingPunct="0">
              <a:spcBef>
                <a:spcPct val="0"/>
              </a:spcBef>
              <a:spcAft>
                <a:spcPct val="0"/>
              </a:spcAft>
              <a:defRPr sz="2200">
                <a:solidFill>
                  <a:schemeClr val="tx1"/>
                </a:solidFill>
                <a:latin typeface="Arial" charset="0"/>
              </a:defRPr>
            </a:lvl7pPr>
            <a:lvl8pPr marL="3429000" indent="-228600" algn="ctr" eaLnBrk="0" fontAlgn="base" hangingPunct="0">
              <a:spcBef>
                <a:spcPct val="0"/>
              </a:spcBef>
              <a:spcAft>
                <a:spcPct val="0"/>
              </a:spcAft>
              <a:defRPr sz="2200">
                <a:solidFill>
                  <a:schemeClr val="tx1"/>
                </a:solidFill>
                <a:latin typeface="Arial" charset="0"/>
              </a:defRPr>
            </a:lvl8pPr>
            <a:lvl9pPr marL="3886200" indent="-228600" algn="ctr" eaLnBrk="0" fontAlgn="base" hangingPunct="0">
              <a:spcBef>
                <a:spcPct val="0"/>
              </a:spcBef>
              <a:spcAft>
                <a:spcPct val="0"/>
              </a:spcAft>
              <a:defRPr sz="2200">
                <a:solidFill>
                  <a:schemeClr val="tx1"/>
                </a:solidFill>
                <a:latin typeface="Arial" charset="0"/>
              </a:defRPr>
            </a:lvl9pPr>
          </a:lstStyle>
          <a:p>
            <a:pPr>
              <a:defRPr/>
            </a:pPr>
            <a:fld id="{EAA43F52-DE67-4703-9925-072D6F84B16E}" type="slidenum">
              <a:rPr lang="en-US" sz="900">
                <a:solidFill>
                  <a:srgbClr val="B2B2B2"/>
                </a:solidFill>
              </a:rPr>
              <a:pPr>
                <a:defRPr/>
              </a:pPr>
              <a:t>23</a:t>
            </a:fld>
            <a:endParaRPr lang="en-US" sz="900">
              <a:solidFill>
                <a:srgbClr val="B2B2B2"/>
              </a:solidFill>
            </a:endParaRPr>
          </a:p>
        </p:txBody>
      </p:sp>
      <p:sp>
        <p:nvSpPr>
          <p:cNvPr id="14" name="Content Placeholder 3"/>
          <p:cNvSpPr>
            <a:spLocks noGrp="1"/>
          </p:cNvSpPr>
          <p:nvPr>
            <p:ph sz="quarter" idx="4294967295"/>
          </p:nvPr>
        </p:nvSpPr>
        <p:spPr>
          <a:xfrm>
            <a:off x="539552" y="1268760"/>
            <a:ext cx="5400000" cy="5236755"/>
          </a:xfrm>
          <a:prstGeom prst="rect">
            <a:avLst/>
          </a:prstGeom>
          <a:solidFill>
            <a:sysClr val="window" lastClr="FFFFFF"/>
          </a:solidFill>
          <a:ln w="1270">
            <a:solidFill>
              <a:schemeClr val="tx1"/>
            </a:solidFill>
          </a:ln>
        </p:spPr>
        <p:txBody>
          <a:bodyPr lIns="365760" tIns="365760" rIns="365760" bIns="365760"/>
          <a:lstStyle/>
          <a:p>
            <a:pPr marL="0" indent="0" eaLnBrk="1" fontAlgn="auto" hangingPunct="1">
              <a:lnSpc>
                <a:spcPct val="100000"/>
              </a:lnSpc>
              <a:spcBef>
                <a:spcPts val="0"/>
              </a:spcBef>
              <a:spcAft>
                <a:spcPts val="0"/>
              </a:spcAft>
              <a:buClrTx/>
              <a:buNone/>
              <a:tabLst/>
            </a:pPr>
            <a:r>
              <a:rPr lang="hr-HR" sz="1800" b="1" dirty="0">
                <a:latin typeface="Arial" pitchFamily="34" charset="0"/>
              </a:rPr>
              <a:t>Hrvatska</a:t>
            </a:r>
            <a:r>
              <a:rPr lang="en-US" sz="1800" b="1" dirty="0">
                <a:latin typeface="Arial" pitchFamily="34" charset="0"/>
              </a:rPr>
              <a:t> </a:t>
            </a:r>
            <a:r>
              <a:rPr lang="hr-HR" sz="1800" b="1" dirty="0">
                <a:latin typeface="Arial" pitchFamily="34" charset="0"/>
              </a:rPr>
              <a:t>elektroprivreda d.d.; HEP Toplinarstvo d.o.o.</a:t>
            </a:r>
          </a:p>
          <a:p>
            <a:pPr defTabSz="1451519">
              <a:defRPr/>
            </a:pPr>
            <a:r>
              <a:rPr lang="hr-HR" sz="1400" dirty="0"/>
              <a:t>Proizvodnja i distribucija toplinske energije (ogrjevna toplina - daljinsko centralno grijanje i tehnološka para) kućanstvima i poslovnim </a:t>
            </a:r>
            <a:r>
              <a:rPr lang="hr-HR" sz="1400" dirty="0" smtClean="0"/>
              <a:t>subjektima na području </a:t>
            </a:r>
            <a:r>
              <a:rPr lang="hr-HR" sz="1400" dirty="0"/>
              <a:t>gradova Zagreba, Osijeka, Siska, Velike Gorice, Zaprešića i </a:t>
            </a:r>
            <a:r>
              <a:rPr lang="hr-HR" sz="1400" dirty="0" smtClean="0"/>
              <a:t>Samobora</a:t>
            </a:r>
          </a:p>
          <a:p>
            <a:pPr>
              <a:defRPr/>
            </a:pPr>
            <a:r>
              <a:rPr lang="vi-VN" sz="1400" dirty="0"/>
              <a:t>broj zaposlenih: 350+; preko </a:t>
            </a:r>
            <a:r>
              <a:rPr lang="hr-HR" sz="1400" dirty="0" smtClean="0"/>
              <a:t>10</a:t>
            </a:r>
            <a:r>
              <a:rPr lang="vi-VN" sz="1400" dirty="0" smtClean="0"/>
              <a:t>0 </a:t>
            </a:r>
            <a:r>
              <a:rPr lang="vi-VN" sz="1400" dirty="0"/>
              <a:t>krajnjih korisnika Infor EAM</a:t>
            </a:r>
          </a:p>
          <a:p>
            <a:pPr marL="0" indent="0" eaLnBrk="1" fontAlgn="auto" hangingPunct="1">
              <a:lnSpc>
                <a:spcPct val="100000"/>
              </a:lnSpc>
              <a:spcBef>
                <a:spcPts val="0"/>
              </a:spcBef>
              <a:spcAft>
                <a:spcPts val="0"/>
              </a:spcAft>
              <a:buClrTx/>
              <a:buNone/>
              <a:tabLst/>
              <a:defRPr/>
            </a:pPr>
            <a:endParaRPr lang="hr-HR" sz="1800" b="1" dirty="0" smtClean="0">
              <a:latin typeface="Arial" pitchFamily="34" charset="0"/>
            </a:endParaRPr>
          </a:p>
          <a:p>
            <a:pPr marL="0" indent="0" eaLnBrk="1" fontAlgn="auto" hangingPunct="1">
              <a:lnSpc>
                <a:spcPct val="100000"/>
              </a:lnSpc>
              <a:spcBef>
                <a:spcPts val="0"/>
              </a:spcBef>
              <a:spcAft>
                <a:spcPts val="0"/>
              </a:spcAft>
              <a:buClrTx/>
              <a:buNone/>
              <a:tabLst/>
              <a:defRPr/>
            </a:pPr>
            <a:r>
              <a:rPr lang="hr-HR" sz="1800" b="1" dirty="0" smtClean="0">
                <a:latin typeface="Arial" pitchFamily="34" charset="0"/>
              </a:rPr>
              <a:t>Projekt</a:t>
            </a:r>
            <a:endParaRPr lang="hr-HR" sz="1800" b="1" dirty="0">
              <a:latin typeface="Arial" pitchFamily="34" charset="0"/>
            </a:endParaRPr>
          </a:p>
          <a:p>
            <a:pPr>
              <a:defRPr/>
            </a:pPr>
            <a:r>
              <a:rPr lang="vi-VN" sz="1400" dirty="0"/>
              <a:t>podrška upravljanju održavanjem građevina, postrojenja i opreme za proizvodnju toplinske energije i tehnološkim sustavom za distribuciju toplinske energije (distribucijski cjevovodi </a:t>
            </a:r>
            <a:r>
              <a:rPr lang="hr-HR" sz="1400" dirty="0"/>
              <a:t>-</a:t>
            </a:r>
            <a:r>
              <a:rPr lang="vi-VN" sz="1400" dirty="0"/>
              <a:t> vrelovodi, toplovodi, parovodi, predajne toplinske stanice)</a:t>
            </a:r>
          </a:p>
          <a:p>
            <a:pPr>
              <a:defRPr/>
            </a:pPr>
            <a:r>
              <a:rPr lang="vi-VN" sz="1400" dirty="0"/>
              <a:t>skladišno poslovanje i upravljanje zalihama, barkod u skladišnom poslovanju, iniciranje nabave roba, usluga i radova, materijalno knjigovodstvo</a:t>
            </a:r>
          </a:p>
          <a:p>
            <a:pPr>
              <a:defRPr/>
            </a:pPr>
            <a:r>
              <a:rPr lang="vi-VN" sz="1400" dirty="0"/>
              <a:t>integracija s poslovnim informacijskim sustavom (ERP)</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1066890"/>
            <a:ext cx="1897518" cy="378171"/>
          </a:xfrm>
          <a:prstGeom prst="rect">
            <a:avLst/>
          </a:prstGeom>
          <a:noFill/>
          <a:ln w="127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descr="D:\kopija laptopa\prezentacije\toplinarske_tvrtk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3771" y="1772816"/>
            <a:ext cx="2454275"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D:\kopija laptopa\prezentacije\Okna Toplinarstvo\Š.695-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1046" y="4437112"/>
            <a:ext cx="24257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992585"/>
      </p:ext>
    </p:extLst>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381125" y="152400"/>
            <a:ext cx="7389813" cy="742950"/>
          </a:xfrm>
        </p:spPr>
        <p:txBody>
          <a:bodyPr/>
          <a:lstStyle/>
          <a:p>
            <a:pPr eaLnBrk="1" hangingPunct="1"/>
            <a:r>
              <a:rPr lang="hr-HR" sz="2200" smtClean="0">
                <a:ea typeface="ＭＳ Ｐゴシック" pitchFamily="34" charset="-128"/>
              </a:rPr>
              <a:t>Komunalni sustavi - vodoopskrba</a:t>
            </a:r>
            <a:endParaRPr lang="de-DE" sz="2200" smtClean="0">
              <a:ea typeface="ＭＳ Ｐゴシック" pitchFamily="34" charset="-128"/>
            </a:endParaRPr>
          </a:p>
        </p:txBody>
      </p:sp>
      <p:sp>
        <p:nvSpPr>
          <p:cNvPr id="16387" name="Slide Number Placeholder 6"/>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ctr" eaLnBrk="0" fontAlgn="base" hangingPunct="0">
              <a:spcBef>
                <a:spcPct val="0"/>
              </a:spcBef>
              <a:spcAft>
                <a:spcPct val="0"/>
              </a:spcAft>
              <a:defRPr sz="2200">
                <a:solidFill>
                  <a:schemeClr val="tx1"/>
                </a:solidFill>
                <a:latin typeface="Arial" charset="0"/>
              </a:defRPr>
            </a:lvl6pPr>
            <a:lvl7pPr marL="2971800" indent="-228600" algn="ctr" eaLnBrk="0" fontAlgn="base" hangingPunct="0">
              <a:spcBef>
                <a:spcPct val="0"/>
              </a:spcBef>
              <a:spcAft>
                <a:spcPct val="0"/>
              </a:spcAft>
              <a:defRPr sz="2200">
                <a:solidFill>
                  <a:schemeClr val="tx1"/>
                </a:solidFill>
                <a:latin typeface="Arial" charset="0"/>
              </a:defRPr>
            </a:lvl7pPr>
            <a:lvl8pPr marL="3429000" indent="-228600" algn="ctr" eaLnBrk="0" fontAlgn="base" hangingPunct="0">
              <a:spcBef>
                <a:spcPct val="0"/>
              </a:spcBef>
              <a:spcAft>
                <a:spcPct val="0"/>
              </a:spcAft>
              <a:defRPr sz="2200">
                <a:solidFill>
                  <a:schemeClr val="tx1"/>
                </a:solidFill>
                <a:latin typeface="Arial" charset="0"/>
              </a:defRPr>
            </a:lvl8pPr>
            <a:lvl9pPr marL="3886200" indent="-228600" algn="ctr" eaLnBrk="0" fontAlgn="base" hangingPunct="0">
              <a:spcBef>
                <a:spcPct val="0"/>
              </a:spcBef>
              <a:spcAft>
                <a:spcPct val="0"/>
              </a:spcAft>
              <a:defRPr sz="2200">
                <a:solidFill>
                  <a:schemeClr val="tx1"/>
                </a:solidFill>
                <a:latin typeface="Arial" charset="0"/>
              </a:defRPr>
            </a:lvl9pPr>
          </a:lstStyle>
          <a:p>
            <a:pPr>
              <a:defRPr/>
            </a:pPr>
            <a:fld id="{EAA43F52-DE67-4703-9925-072D6F84B16E}" type="slidenum">
              <a:rPr lang="en-US" sz="900">
                <a:solidFill>
                  <a:srgbClr val="B2B2B2"/>
                </a:solidFill>
              </a:rPr>
              <a:pPr>
                <a:defRPr/>
              </a:pPr>
              <a:t>24</a:t>
            </a:fld>
            <a:endParaRPr lang="en-US" sz="900">
              <a:solidFill>
                <a:srgbClr val="B2B2B2"/>
              </a:solidFill>
            </a:endParaRPr>
          </a:p>
        </p:txBody>
      </p:sp>
      <p:sp>
        <p:nvSpPr>
          <p:cNvPr id="14" name="Content Placeholder 3"/>
          <p:cNvSpPr>
            <a:spLocks noGrp="1"/>
          </p:cNvSpPr>
          <p:nvPr>
            <p:ph sz="quarter" idx="4294967295"/>
          </p:nvPr>
        </p:nvSpPr>
        <p:spPr>
          <a:xfrm>
            <a:off x="539552" y="1268760"/>
            <a:ext cx="5400000" cy="5236755"/>
          </a:xfrm>
          <a:prstGeom prst="rect">
            <a:avLst/>
          </a:prstGeom>
          <a:solidFill>
            <a:sysClr val="window" lastClr="FFFFFF"/>
          </a:solidFill>
          <a:ln w="1270">
            <a:solidFill>
              <a:schemeClr val="tx1"/>
            </a:solidFill>
          </a:ln>
        </p:spPr>
        <p:txBody>
          <a:bodyPr lIns="365760" tIns="365760" rIns="365760" bIns="365760"/>
          <a:lstStyle/>
          <a:p>
            <a:pPr marL="0" marR="0" lvl="0" indent="0" defTabSz="914400" eaLnBrk="1" fontAlgn="auto" latinLnBrk="0" hangingPunct="1">
              <a:lnSpc>
                <a:spcPct val="100000"/>
              </a:lnSpc>
              <a:spcBef>
                <a:spcPts val="0"/>
              </a:spcBef>
              <a:spcAft>
                <a:spcPts val="0"/>
              </a:spcAft>
              <a:buClrTx/>
              <a:buSzTx/>
              <a:buFontTx/>
              <a:buNone/>
              <a:tabLst/>
              <a:defRPr/>
            </a:pPr>
            <a:r>
              <a:rPr lang="hr-HR" sz="1800" b="1" dirty="0" smtClean="0">
                <a:latin typeface="Arial" pitchFamily="34" charset="0"/>
              </a:rPr>
              <a:t>Vodovod i kanalizacija d.o.o</a:t>
            </a:r>
            <a:r>
              <a:rPr lang="hr-HR" sz="1800" b="1" dirty="0">
                <a:latin typeface="Arial" pitchFamily="34" charset="0"/>
              </a:rPr>
              <a:t>. </a:t>
            </a:r>
            <a:r>
              <a:rPr lang="hr-HR" sz="1800" b="1" dirty="0" smtClean="0">
                <a:latin typeface="Arial" pitchFamily="34" charset="0"/>
              </a:rPr>
              <a:t>Rijeka</a:t>
            </a:r>
            <a:endParaRPr lang="hr-HR" sz="1800" b="1" dirty="0">
              <a:latin typeface="Arial" pitchFamily="34" charset="0"/>
            </a:endParaRPr>
          </a:p>
          <a:p>
            <a:pPr defTabSz="1451519">
              <a:defRPr/>
            </a:pPr>
            <a:r>
              <a:rPr lang="hr-HR" sz="1400" dirty="0"/>
              <a:t>Opskrba pitkom vodom grada Rijeke, gradova i općina u riječkom </a:t>
            </a:r>
            <a:r>
              <a:rPr lang="hr-HR" sz="1400" dirty="0" smtClean="0"/>
              <a:t>prstenu; isporuka </a:t>
            </a:r>
            <a:r>
              <a:rPr lang="hr-HR" sz="1400" dirty="0"/>
              <a:t>pitke vode susjednim vodoopskrbnim </a:t>
            </a:r>
            <a:r>
              <a:rPr lang="hr-HR" sz="1400" dirty="0" smtClean="0"/>
              <a:t>sustavima;  odvodnja </a:t>
            </a:r>
            <a:r>
              <a:rPr lang="hr-HR" sz="1400" dirty="0"/>
              <a:t>otpadnih voda</a:t>
            </a:r>
          </a:p>
          <a:p>
            <a:pPr defTabSz="1451519">
              <a:defRPr/>
            </a:pPr>
            <a:r>
              <a:rPr lang="vi-VN" sz="1400" dirty="0"/>
              <a:t>broj zaposlenih: 325+ (PRJ Vodovod 180+); 30 krajnjih korisnika Infor EAM u ovoj fazi </a:t>
            </a:r>
            <a:r>
              <a:rPr lang="vi-VN" sz="1400" dirty="0" smtClean="0"/>
              <a:t>projekta</a:t>
            </a:r>
            <a:endParaRPr lang="hr-HR" sz="1400" dirty="0" smtClean="0"/>
          </a:p>
          <a:p>
            <a:pPr marL="0" indent="0" defTabSz="1451519">
              <a:buNone/>
              <a:defRPr/>
            </a:pPr>
            <a:endParaRPr lang="hr-HR" sz="1800" b="1" dirty="0" smtClean="0">
              <a:latin typeface="Arial" pitchFamily="34" charset="0"/>
            </a:endParaRPr>
          </a:p>
          <a:p>
            <a:pPr marL="0" indent="0" defTabSz="1451519">
              <a:buNone/>
              <a:defRPr/>
            </a:pPr>
            <a:r>
              <a:rPr lang="hr-HR" sz="1800" b="1" dirty="0" smtClean="0">
                <a:latin typeface="Arial" pitchFamily="34" charset="0"/>
              </a:rPr>
              <a:t>Projekt</a:t>
            </a:r>
            <a:endParaRPr lang="hr-HR" sz="1400" dirty="0" smtClean="0">
              <a:latin typeface="Arial" pitchFamily="34" charset="0"/>
            </a:endParaRPr>
          </a:p>
          <a:p>
            <a:pPr defTabSz="1451519">
              <a:defRPr/>
            </a:pPr>
            <a:r>
              <a:rPr lang="hr-HR" sz="1400" dirty="0"/>
              <a:t>P</a:t>
            </a:r>
            <a:r>
              <a:rPr lang="vi-VN" sz="1400" dirty="0"/>
              <a:t>odrška upravljanju održavanjem objekata, postrojenja i opreme tehničko – tehnološkog sustava za dizanje vode (crpljenje i spremanje vode)</a:t>
            </a:r>
            <a:endParaRPr lang="hr-HR" sz="1400" dirty="0"/>
          </a:p>
          <a:p>
            <a:pPr defTabSz="1451519">
              <a:defRPr/>
            </a:pPr>
            <a:r>
              <a:rPr lang="hr-HR" sz="1400" dirty="0"/>
              <a:t>P</a:t>
            </a:r>
            <a:r>
              <a:rPr lang="vi-VN" sz="1400" dirty="0"/>
              <a:t>odrška upravljanju sanitarnim održavanjem, održavanjem uređaja u laboratoriju za analizu i ispitivanje kvalitete vode</a:t>
            </a:r>
            <a:endParaRPr lang="hr-HR" sz="1400" dirty="0"/>
          </a:p>
          <a:p>
            <a:pPr defTabSz="1451519">
              <a:defRPr/>
            </a:pPr>
            <a:r>
              <a:rPr lang="hr-HR" sz="1400" dirty="0"/>
              <a:t>U</a:t>
            </a:r>
            <a:r>
              <a:rPr lang="vi-VN" sz="1400" dirty="0"/>
              <a:t>pravljanje zalihama službe dizanja vode, zalihama laboratorijskog materijala i kemikalija; nabava roba, usluga i radova</a:t>
            </a:r>
            <a:endParaRPr lang="hr-HR" sz="1400" dirty="0"/>
          </a:p>
        </p:txBody>
      </p:sp>
      <p:pic>
        <p:nvPicPr>
          <p:cNvPr id="48136" name="Picture 17" descr="D:\kopija laptopa\Klijenti\VIK Rijeka\logo vik.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980727"/>
            <a:ext cx="833191" cy="571947"/>
          </a:xfrm>
          <a:prstGeom prst="rect">
            <a:avLst/>
          </a:prstGeom>
          <a:noFill/>
          <a:ln w="127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10" descr="IMG_0144-0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4075" y="1772816"/>
            <a:ext cx="2448272" cy="163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4" descr="D:\kopija laptopa\prezentacije\Laboratorij PRJ Vodovo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7586" y="4221088"/>
            <a:ext cx="238125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8727276"/>
      </p:ext>
    </p:extLst>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3"/>
          <p:cNvSpPr>
            <a:spLocks noGrp="1"/>
          </p:cNvSpPr>
          <p:nvPr>
            <p:ph sz="quarter" idx="4294967295"/>
          </p:nvPr>
        </p:nvSpPr>
        <p:spPr>
          <a:xfrm>
            <a:off x="539552" y="1268760"/>
            <a:ext cx="5400000" cy="5236755"/>
          </a:xfrm>
          <a:prstGeom prst="rect">
            <a:avLst/>
          </a:prstGeom>
          <a:solidFill>
            <a:sysClr val="window" lastClr="FFFFFF"/>
          </a:solidFill>
          <a:ln w="1270">
            <a:solidFill>
              <a:srgbClr val="E5E5E5">
                <a:lumMod val="50000"/>
              </a:srgbClr>
            </a:solidFill>
          </a:ln>
        </p:spPr>
        <p:txBody>
          <a:bodyPr lIns="365760" tIns="365760" rIns="365760" bIns="365760"/>
          <a:lstStyle/>
          <a:p>
            <a:pPr marL="0" indent="0" eaLnBrk="1" fontAlgn="auto" hangingPunct="1">
              <a:lnSpc>
                <a:spcPct val="100000"/>
              </a:lnSpc>
              <a:spcBef>
                <a:spcPts val="0"/>
              </a:spcBef>
              <a:spcAft>
                <a:spcPts val="0"/>
              </a:spcAft>
              <a:buClrTx/>
              <a:buNone/>
              <a:tabLst/>
            </a:pPr>
            <a:r>
              <a:rPr lang="hr-HR" sz="1800" b="1" dirty="0" err="1">
                <a:latin typeface="Arial" pitchFamily="34" charset="0"/>
              </a:rPr>
              <a:t>INAgip</a:t>
            </a:r>
            <a:r>
              <a:rPr lang="hr-HR" sz="1800" b="1" dirty="0">
                <a:latin typeface="Arial" pitchFamily="34" charset="0"/>
              </a:rPr>
              <a:t> d.o.o. (</a:t>
            </a:r>
            <a:r>
              <a:rPr lang="hr-HR" sz="1800" b="1" dirty="0" err="1">
                <a:latin typeface="Arial" pitchFamily="34" charset="0"/>
              </a:rPr>
              <a:t>joint</a:t>
            </a:r>
            <a:r>
              <a:rPr lang="hr-HR" sz="1800" b="1" dirty="0">
                <a:latin typeface="Arial" pitchFamily="34" charset="0"/>
              </a:rPr>
              <a:t> </a:t>
            </a:r>
            <a:r>
              <a:rPr lang="hr-HR" sz="1800" b="1" dirty="0" err="1">
                <a:latin typeface="Arial" pitchFamily="34" charset="0"/>
              </a:rPr>
              <a:t>venture</a:t>
            </a:r>
            <a:r>
              <a:rPr lang="hr-HR" sz="1800" b="1" dirty="0">
                <a:latin typeface="Arial" pitchFamily="34" charset="0"/>
              </a:rPr>
              <a:t> kompanija INA d.d. i ENI S.p.A. Italija)</a:t>
            </a:r>
          </a:p>
          <a:p>
            <a:pPr>
              <a:defRPr/>
            </a:pPr>
            <a:r>
              <a:rPr lang="vi-VN" sz="1400" dirty="0" smtClean="0"/>
              <a:t>Proizvodnja </a:t>
            </a:r>
            <a:r>
              <a:rPr lang="vi-VN" sz="1400" dirty="0"/>
              <a:t>(vađenje) plina na 17 odobalnih (offshore) platformi u sjevernom dijelu Jadrana i transport prema kopnu u Hrvatsku i </a:t>
            </a:r>
            <a:r>
              <a:rPr lang="vi-VN" sz="1400" dirty="0" smtClean="0"/>
              <a:t>Italiju</a:t>
            </a:r>
            <a:endParaRPr lang="hr-HR" sz="1400" dirty="0" smtClean="0"/>
          </a:p>
          <a:p>
            <a:pPr>
              <a:defRPr/>
            </a:pPr>
            <a:r>
              <a:rPr lang="vi-VN" sz="1400" dirty="0"/>
              <a:t>broj zaposlenih: </a:t>
            </a:r>
            <a:r>
              <a:rPr lang="vi-VN" sz="1400" dirty="0" smtClean="0"/>
              <a:t>40</a:t>
            </a:r>
            <a:r>
              <a:rPr lang="hr-HR" sz="1400" dirty="0" smtClean="0"/>
              <a:t>+;</a:t>
            </a:r>
            <a:r>
              <a:rPr lang="vi-VN" sz="1400" dirty="0" smtClean="0"/>
              <a:t> </a:t>
            </a:r>
            <a:r>
              <a:rPr lang="hr-HR" sz="1400" dirty="0" smtClean="0"/>
              <a:t>3</a:t>
            </a:r>
            <a:r>
              <a:rPr lang="vi-VN" sz="1400" dirty="0" smtClean="0"/>
              <a:t>0 krajnjih korisnika Infor EAM</a:t>
            </a:r>
          </a:p>
          <a:p>
            <a:pPr marL="0" marR="0" lvl="0" indent="0" defTabSz="914400" eaLnBrk="1" fontAlgn="auto" latinLnBrk="0" hangingPunct="1">
              <a:lnSpc>
                <a:spcPct val="100000"/>
              </a:lnSpc>
              <a:spcBef>
                <a:spcPts val="0"/>
              </a:spcBef>
              <a:spcAft>
                <a:spcPts val="0"/>
              </a:spcAft>
              <a:buClrTx/>
              <a:buSzTx/>
              <a:buNone/>
              <a:tabLst/>
              <a:defRPr/>
            </a:pPr>
            <a:endParaRPr lang="hr-HR" sz="1800" b="1" dirty="0">
              <a:latin typeface="Arial" pitchFamily="34" charset="0"/>
            </a:endParaRPr>
          </a:p>
          <a:p>
            <a:pPr marL="0" indent="0" eaLnBrk="1" fontAlgn="auto" hangingPunct="1">
              <a:lnSpc>
                <a:spcPct val="100000"/>
              </a:lnSpc>
              <a:spcBef>
                <a:spcPts val="0"/>
              </a:spcBef>
              <a:spcAft>
                <a:spcPts val="0"/>
              </a:spcAft>
              <a:buClrTx/>
              <a:buNone/>
              <a:tabLst/>
              <a:defRPr/>
            </a:pPr>
            <a:r>
              <a:rPr lang="hr-HR" sz="1800" b="1" dirty="0">
                <a:latin typeface="Arial" pitchFamily="34" charset="0"/>
              </a:rPr>
              <a:t>Projekt</a:t>
            </a:r>
          </a:p>
          <a:p>
            <a:pPr>
              <a:defRPr/>
            </a:pPr>
            <a:r>
              <a:rPr lang="vi-VN" sz="1400" dirty="0"/>
              <a:t>podrška upravljanju </a:t>
            </a:r>
            <a:r>
              <a:rPr lang="hr-HR" sz="1400" dirty="0"/>
              <a:t>procesima preventivnog i korektivnog </a:t>
            </a:r>
            <a:r>
              <a:rPr lang="vi-VN" sz="1400" dirty="0"/>
              <a:t>održavanjem platformskih postrojenja i opreme za vađenje i transport plina, TK sustava, HSE opreme</a:t>
            </a:r>
          </a:p>
          <a:p>
            <a:pPr>
              <a:defRPr/>
            </a:pPr>
            <a:r>
              <a:rPr lang="hr-HR" sz="1400" dirty="0"/>
              <a:t>kreiranje i </a:t>
            </a:r>
            <a:r>
              <a:rPr lang="vi-VN" sz="1400" dirty="0"/>
              <a:t>upravljanje bazama podataka opreme (Master Equipment List - MEL) i analizama kritičnosti opreme (Criticality Analysis), </a:t>
            </a:r>
            <a:r>
              <a:rPr lang="hr-HR" sz="1400" dirty="0"/>
              <a:t>kreiranje i </a:t>
            </a:r>
            <a:r>
              <a:rPr lang="vi-VN" sz="1400" dirty="0"/>
              <a:t>upravljanje programom održavanja (Hrvatski registar brodova, Ex Agencija …), </a:t>
            </a:r>
            <a:r>
              <a:rPr lang="hr-HR" sz="1400" dirty="0"/>
              <a:t>kreiranje </a:t>
            </a:r>
            <a:r>
              <a:rPr lang="vi-VN" sz="1400" dirty="0"/>
              <a:t>baz</a:t>
            </a:r>
            <a:r>
              <a:rPr lang="hr-HR" sz="1400" dirty="0"/>
              <a:t>a</a:t>
            </a:r>
            <a:r>
              <a:rPr lang="vi-VN" sz="1400" dirty="0"/>
              <a:t> podataka i list</a:t>
            </a:r>
            <a:r>
              <a:rPr lang="hr-HR" sz="1400" dirty="0"/>
              <a:t>a</a:t>
            </a:r>
            <a:r>
              <a:rPr lang="vi-VN" sz="1400" dirty="0"/>
              <a:t> rezervnih dijelova i sastavnica opreme (SPIL)</a:t>
            </a:r>
          </a:p>
          <a:p>
            <a:pPr>
              <a:defRPr/>
            </a:pPr>
            <a:r>
              <a:rPr lang="vi-VN" sz="1400" dirty="0"/>
              <a:t>višejezično rješenje Infor EAM (engleski jezik </a:t>
            </a:r>
            <a:r>
              <a:rPr lang="hr-HR" sz="1400" dirty="0"/>
              <a:t>-</a:t>
            </a:r>
            <a:r>
              <a:rPr lang="vi-VN" sz="1400" dirty="0"/>
              <a:t> službeni</a:t>
            </a:r>
            <a:r>
              <a:rPr lang="hr-HR" sz="1400" dirty="0"/>
              <a:t>;</a:t>
            </a:r>
            <a:r>
              <a:rPr lang="vi-VN" sz="1400" dirty="0"/>
              <a:t> hrvatski i talijanski - opcionalni)</a:t>
            </a:r>
          </a:p>
        </p:txBody>
      </p:sp>
      <p:sp>
        <p:nvSpPr>
          <p:cNvPr id="48130" name="Rectangle 2"/>
          <p:cNvSpPr>
            <a:spLocks noGrp="1" noChangeArrowheads="1"/>
          </p:cNvSpPr>
          <p:nvPr>
            <p:ph type="title"/>
          </p:nvPr>
        </p:nvSpPr>
        <p:spPr>
          <a:xfrm>
            <a:off x="1381125" y="152400"/>
            <a:ext cx="7389813" cy="742950"/>
          </a:xfrm>
        </p:spPr>
        <p:txBody>
          <a:bodyPr/>
          <a:lstStyle/>
          <a:p>
            <a:pPr eaLnBrk="1" hangingPunct="1"/>
            <a:r>
              <a:rPr lang="hr-HR" sz="2200" dirty="0" smtClean="0">
                <a:ea typeface="ＭＳ Ｐゴシック" pitchFamily="34" charset="-128"/>
              </a:rPr>
              <a:t>Nafta i plin</a:t>
            </a:r>
            <a:endParaRPr lang="de-DE" sz="2200" dirty="0" smtClean="0">
              <a:ea typeface="ＭＳ Ｐゴシック" pitchFamily="34" charset="-128"/>
            </a:endParaRPr>
          </a:p>
        </p:txBody>
      </p:sp>
      <p:sp>
        <p:nvSpPr>
          <p:cNvPr id="16387" name="Slide Number Placeholder 6"/>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ctr" eaLnBrk="0" fontAlgn="base" hangingPunct="0">
              <a:spcBef>
                <a:spcPct val="0"/>
              </a:spcBef>
              <a:spcAft>
                <a:spcPct val="0"/>
              </a:spcAft>
              <a:defRPr sz="2200">
                <a:solidFill>
                  <a:schemeClr val="tx1"/>
                </a:solidFill>
                <a:latin typeface="Arial" charset="0"/>
              </a:defRPr>
            </a:lvl6pPr>
            <a:lvl7pPr marL="2971800" indent="-228600" algn="ctr" eaLnBrk="0" fontAlgn="base" hangingPunct="0">
              <a:spcBef>
                <a:spcPct val="0"/>
              </a:spcBef>
              <a:spcAft>
                <a:spcPct val="0"/>
              </a:spcAft>
              <a:defRPr sz="2200">
                <a:solidFill>
                  <a:schemeClr val="tx1"/>
                </a:solidFill>
                <a:latin typeface="Arial" charset="0"/>
              </a:defRPr>
            </a:lvl7pPr>
            <a:lvl8pPr marL="3429000" indent="-228600" algn="ctr" eaLnBrk="0" fontAlgn="base" hangingPunct="0">
              <a:spcBef>
                <a:spcPct val="0"/>
              </a:spcBef>
              <a:spcAft>
                <a:spcPct val="0"/>
              </a:spcAft>
              <a:defRPr sz="2200">
                <a:solidFill>
                  <a:schemeClr val="tx1"/>
                </a:solidFill>
                <a:latin typeface="Arial" charset="0"/>
              </a:defRPr>
            </a:lvl8pPr>
            <a:lvl9pPr marL="3886200" indent="-228600" algn="ctr" eaLnBrk="0" fontAlgn="base" hangingPunct="0">
              <a:spcBef>
                <a:spcPct val="0"/>
              </a:spcBef>
              <a:spcAft>
                <a:spcPct val="0"/>
              </a:spcAft>
              <a:defRPr sz="2200">
                <a:solidFill>
                  <a:schemeClr val="tx1"/>
                </a:solidFill>
                <a:latin typeface="Arial" charset="0"/>
              </a:defRPr>
            </a:lvl9pPr>
          </a:lstStyle>
          <a:p>
            <a:pPr>
              <a:defRPr/>
            </a:pPr>
            <a:fld id="{EAA43F52-DE67-4703-9925-072D6F84B16E}" type="slidenum">
              <a:rPr lang="en-US" sz="900">
                <a:solidFill>
                  <a:srgbClr val="B2B2B2"/>
                </a:solidFill>
              </a:rPr>
              <a:pPr>
                <a:defRPr/>
              </a:pPr>
              <a:t>25</a:t>
            </a:fld>
            <a:endParaRPr lang="en-US" sz="900">
              <a:solidFill>
                <a:srgbClr val="B2B2B2"/>
              </a:solidFill>
            </a:endParaRPr>
          </a:p>
        </p:txBody>
      </p:sp>
      <p:pic>
        <p:nvPicPr>
          <p:cNvPr id="7" name="Picture 14" descr="iNAG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029744"/>
            <a:ext cx="1368152" cy="429222"/>
          </a:xfrm>
          <a:prstGeom prst="rect">
            <a:avLst/>
          </a:prstGeom>
          <a:noFill/>
          <a:ln w="127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4"/>
          <a:srcRect/>
          <a:stretch>
            <a:fillRect/>
          </a:stretch>
        </p:blipFill>
        <p:spPr bwMode="auto">
          <a:xfrm>
            <a:off x="6300192" y="4509171"/>
            <a:ext cx="2614613" cy="172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5410" name="Picture 2" descr="http://www.tportal.hr/ResourceManager/GetImage.aspx?imgId=8973&amp;fmtId=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9498" y="1827611"/>
            <a:ext cx="2615307" cy="196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560306"/>
      </p:ext>
    </p:extLst>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AECCFD8-95A2-4186-966D-B538958F11EB}" type="slidenum">
              <a:rPr lang="en-US" smtClean="0"/>
              <a:pPr>
                <a:defRPr/>
              </a:pPr>
              <a:t>26</a:t>
            </a:fld>
            <a:endParaRPr lang="en-US"/>
          </a:p>
        </p:txBody>
      </p:sp>
      <p:pic>
        <p:nvPicPr>
          <p:cNvPr id="55300" name="Picture 9" descr="http://mw2.google.com/mw-panoramio/photos/medium/629237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3" y="1263650"/>
            <a:ext cx="1973262"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9" descr="D:\kopija laptopa\Klijenti\STSI\IVANA 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713" y="3906838"/>
            <a:ext cx="1973262"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3213" y="960438"/>
            <a:ext cx="5741987" cy="2979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3"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33688" y="4076700"/>
            <a:ext cx="5751512"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2"/>
          <p:cNvSpPr>
            <a:spLocks noGrp="1" noChangeArrowheads="1"/>
          </p:cNvSpPr>
          <p:nvPr>
            <p:ph type="title"/>
          </p:nvPr>
        </p:nvSpPr>
        <p:spPr>
          <a:xfrm>
            <a:off x="1381125" y="152400"/>
            <a:ext cx="7389813" cy="742950"/>
          </a:xfrm>
        </p:spPr>
        <p:txBody>
          <a:bodyPr/>
          <a:lstStyle/>
          <a:p>
            <a:pPr eaLnBrk="1" hangingPunct="1"/>
            <a:r>
              <a:rPr lang="hr-HR" sz="2200" dirty="0" err="1" smtClean="0">
                <a:ea typeface="ＭＳ Ｐゴシック" pitchFamily="34" charset="-128"/>
              </a:rPr>
              <a:t>INAgip</a:t>
            </a:r>
            <a:r>
              <a:rPr lang="hr-HR" sz="2200" dirty="0" smtClean="0">
                <a:ea typeface="ＭＳ Ｐゴシック" pitchFamily="34" charset="-128"/>
              </a:rPr>
              <a:t> EAM/CMMS rješenje</a:t>
            </a:r>
            <a:endParaRPr lang="de-DE" sz="2200" dirty="0" smtClean="0">
              <a:ea typeface="ＭＳ Ｐゴシック" pitchFamily="34" charset="-128"/>
            </a:endParaRPr>
          </a:p>
        </p:txBody>
      </p:sp>
    </p:spTree>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381125" y="152400"/>
            <a:ext cx="7389813" cy="742950"/>
          </a:xfrm>
        </p:spPr>
        <p:txBody>
          <a:bodyPr/>
          <a:lstStyle/>
          <a:p>
            <a:pPr eaLnBrk="1" hangingPunct="1"/>
            <a:r>
              <a:rPr lang="hr-HR" sz="2200" dirty="0" smtClean="0">
                <a:ea typeface="ＭＳ Ｐゴシック" pitchFamily="34" charset="-128"/>
              </a:rPr>
              <a:t>Prehrambena industrija</a:t>
            </a:r>
            <a:endParaRPr lang="de-DE" sz="2200" dirty="0" smtClean="0">
              <a:ea typeface="ＭＳ Ｐゴシック" pitchFamily="34" charset="-128"/>
            </a:endParaRPr>
          </a:p>
        </p:txBody>
      </p:sp>
      <p:sp>
        <p:nvSpPr>
          <p:cNvPr id="16387" name="Slide Number Placeholder 6"/>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ctr" eaLnBrk="0" fontAlgn="base" hangingPunct="0">
              <a:spcBef>
                <a:spcPct val="0"/>
              </a:spcBef>
              <a:spcAft>
                <a:spcPct val="0"/>
              </a:spcAft>
              <a:defRPr sz="2200">
                <a:solidFill>
                  <a:schemeClr val="tx1"/>
                </a:solidFill>
                <a:latin typeface="Arial" charset="0"/>
              </a:defRPr>
            </a:lvl6pPr>
            <a:lvl7pPr marL="2971800" indent="-228600" algn="ctr" eaLnBrk="0" fontAlgn="base" hangingPunct="0">
              <a:spcBef>
                <a:spcPct val="0"/>
              </a:spcBef>
              <a:spcAft>
                <a:spcPct val="0"/>
              </a:spcAft>
              <a:defRPr sz="2200">
                <a:solidFill>
                  <a:schemeClr val="tx1"/>
                </a:solidFill>
                <a:latin typeface="Arial" charset="0"/>
              </a:defRPr>
            </a:lvl7pPr>
            <a:lvl8pPr marL="3429000" indent="-228600" algn="ctr" eaLnBrk="0" fontAlgn="base" hangingPunct="0">
              <a:spcBef>
                <a:spcPct val="0"/>
              </a:spcBef>
              <a:spcAft>
                <a:spcPct val="0"/>
              </a:spcAft>
              <a:defRPr sz="2200">
                <a:solidFill>
                  <a:schemeClr val="tx1"/>
                </a:solidFill>
                <a:latin typeface="Arial" charset="0"/>
              </a:defRPr>
            </a:lvl8pPr>
            <a:lvl9pPr marL="3886200" indent="-228600" algn="ctr" eaLnBrk="0" fontAlgn="base" hangingPunct="0">
              <a:spcBef>
                <a:spcPct val="0"/>
              </a:spcBef>
              <a:spcAft>
                <a:spcPct val="0"/>
              </a:spcAft>
              <a:defRPr sz="2200">
                <a:solidFill>
                  <a:schemeClr val="tx1"/>
                </a:solidFill>
                <a:latin typeface="Arial" charset="0"/>
              </a:defRPr>
            </a:lvl9pPr>
          </a:lstStyle>
          <a:p>
            <a:pPr>
              <a:defRPr/>
            </a:pPr>
            <a:fld id="{EAA43F52-DE67-4703-9925-072D6F84B16E}" type="slidenum">
              <a:rPr lang="en-US" sz="900">
                <a:solidFill>
                  <a:srgbClr val="B2B2B2"/>
                </a:solidFill>
              </a:rPr>
              <a:pPr>
                <a:defRPr/>
              </a:pPr>
              <a:t>27</a:t>
            </a:fld>
            <a:endParaRPr lang="en-US" sz="900">
              <a:solidFill>
                <a:srgbClr val="B2B2B2"/>
              </a:solidFill>
            </a:endParaRPr>
          </a:p>
        </p:txBody>
      </p:sp>
      <p:sp>
        <p:nvSpPr>
          <p:cNvPr id="14" name="Content Placeholder 3"/>
          <p:cNvSpPr>
            <a:spLocks noGrp="1"/>
          </p:cNvSpPr>
          <p:nvPr>
            <p:ph sz="quarter" idx="4294967295"/>
          </p:nvPr>
        </p:nvSpPr>
        <p:spPr>
          <a:xfrm>
            <a:off x="539552" y="1268760"/>
            <a:ext cx="5400000" cy="5236755"/>
          </a:xfrm>
          <a:prstGeom prst="rect">
            <a:avLst/>
          </a:prstGeom>
          <a:solidFill>
            <a:sysClr val="window" lastClr="FFFFFF"/>
          </a:solidFill>
          <a:ln w="1270">
            <a:solidFill>
              <a:srgbClr val="E5E5E5">
                <a:lumMod val="50000"/>
              </a:srgbClr>
            </a:solidFill>
          </a:ln>
        </p:spPr>
        <p:txBody>
          <a:bodyPr lIns="365760" tIns="365760" rIns="365760" bIns="365760"/>
          <a:lstStyle/>
          <a:p>
            <a:pPr marL="0" indent="0" eaLnBrk="1" fontAlgn="auto" hangingPunct="1">
              <a:lnSpc>
                <a:spcPct val="100000"/>
              </a:lnSpc>
              <a:spcBef>
                <a:spcPts val="0"/>
              </a:spcBef>
              <a:spcAft>
                <a:spcPts val="0"/>
              </a:spcAft>
              <a:buClrTx/>
              <a:buNone/>
              <a:tabLst/>
              <a:defRPr/>
            </a:pPr>
            <a:r>
              <a:rPr lang="hr-HR" sz="1800" b="1" dirty="0">
                <a:latin typeface="Arial" pitchFamily="34" charset="0"/>
              </a:rPr>
              <a:t>Kraš d.d.</a:t>
            </a:r>
          </a:p>
          <a:p>
            <a:pPr defTabSz="1451519">
              <a:defRPr/>
            </a:pPr>
            <a:r>
              <a:rPr lang="hr-HR" sz="1400" dirty="0"/>
              <a:t>Proizvodnja konditorskih proizvoda (čokolade, bombonijere, keksi, vafli i čajna peciva, bomboni, slani krekeri</a:t>
            </a:r>
            <a:r>
              <a:rPr lang="hr-HR" sz="1400" dirty="0" smtClean="0"/>
              <a:t>)</a:t>
            </a:r>
          </a:p>
          <a:p>
            <a:pPr>
              <a:defRPr/>
            </a:pPr>
            <a:r>
              <a:rPr lang="hr-HR" sz="1400" dirty="0"/>
              <a:t>broj zaposlenih: 1.500+ ; 80 krajnjih korisnika Infor EAM</a:t>
            </a:r>
          </a:p>
          <a:p>
            <a:pPr marL="0" marR="0" lvl="0" indent="0" defTabSz="914400" eaLnBrk="1" fontAlgn="auto" latinLnBrk="0" hangingPunct="1">
              <a:lnSpc>
                <a:spcPct val="100000"/>
              </a:lnSpc>
              <a:spcBef>
                <a:spcPts val="0"/>
              </a:spcBef>
              <a:spcAft>
                <a:spcPts val="0"/>
              </a:spcAft>
              <a:buClrTx/>
              <a:buSzTx/>
              <a:buFontTx/>
              <a:buNone/>
              <a:tabLst/>
              <a:defRPr/>
            </a:pPr>
            <a:endParaRPr lang="hr-HR" sz="1600" dirty="0" smtClean="0">
              <a:latin typeface="Arial" pitchFamily="34" charset="0"/>
            </a:endParaRPr>
          </a:p>
          <a:p>
            <a:pPr marL="0" indent="0">
              <a:spcBef>
                <a:spcPts val="0"/>
              </a:spcBef>
              <a:buClr>
                <a:schemeClr val="accent1"/>
              </a:buClr>
              <a:buNone/>
              <a:defRPr/>
            </a:pPr>
            <a:endParaRPr lang="hr-HR" sz="1600" b="1" dirty="0" smtClean="0">
              <a:latin typeface="Arial" pitchFamily="34" charset="0"/>
            </a:endParaRPr>
          </a:p>
          <a:p>
            <a:pPr marL="0" indent="0" eaLnBrk="1" fontAlgn="auto" hangingPunct="1">
              <a:lnSpc>
                <a:spcPct val="100000"/>
              </a:lnSpc>
              <a:spcBef>
                <a:spcPts val="0"/>
              </a:spcBef>
              <a:spcAft>
                <a:spcPts val="0"/>
              </a:spcAft>
              <a:buClrTx/>
              <a:buNone/>
              <a:tabLst/>
              <a:defRPr/>
            </a:pPr>
            <a:r>
              <a:rPr lang="hr-HR" sz="1800" b="1" dirty="0">
                <a:latin typeface="Arial" pitchFamily="34" charset="0"/>
              </a:rPr>
              <a:t>Projekt</a:t>
            </a:r>
          </a:p>
          <a:p>
            <a:pPr>
              <a:defRPr/>
            </a:pPr>
            <a:r>
              <a:rPr lang="hr-HR" sz="1400" dirty="0"/>
              <a:t>podrška održavanju proizvodnih linija i energetskih postrojenja, poslovne zgrade, </a:t>
            </a:r>
            <a:r>
              <a:rPr lang="hr-HR" sz="1400" dirty="0" smtClean="0"/>
              <a:t> </a:t>
            </a:r>
            <a:r>
              <a:rPr lang="hr-HR" sz="1400" dirty="0" err="1" smtClean="0"/>
              <a:t>visokoregalnog</a:t>
            </a:r>
            <a:r>
              <a:rPr lang="hr-HR" sz="1400" dirty="0" smtClean="0"/>
              <a:t> </a:t>
            </a:r>
            <a:r>
              <a:rPr lang="hr-HR" sz="1400" dirty="0"/>
              <a:t>skladišta s tehničkim sustavima, </a:t>
            </a:r>
            <a:r>
              <a:rPr lang="hr-HR" sz="1400" dirty="0" smtClean="0"/>
              <a:t>prodavaonica, </a:t>
            </a:r>
            <a:r>
              <a:rPr lang="hr-HR" sz="1400" dirty="0"/>
              <a:t>objekata i zemljišta Ekoparka </a:t>
            </a:r>
            <a:r>
              <a:rPr lang="hr-HR" sz="1400" dirty="0" err="1"/>
              <a:t>Krašograd</a:t>
            </a:r>
            <a:r>
              <a:rPr lang="hr-HR" sz="1400" dirty="0"/>
              <a:t> (</a:t>
            </a:r>
            <a:r>
              <a:rPr lang="hr-HR" sz="1400" dirty="0" err="1"/>
              <a:t>Bratina</a:t>
            </a:r>
            <a:r>
              <a:rPr lang="hr-HR" sz="1400" dirty="0"/>
              <a:t>)</a:t>
            </a:r>
          </a:p>
          <a:p>
            <a:pPr>
              <a:defRPr/>
            </a:pPr>
            <a:r>
              <a:rPr lang="hr-HR" sz="1400" dirty="0"/>
              <a:t>skladišno poslovanje tehničkog skladišta, nabava materijala, usluga i radova za poslove održavanja, energetike, inženjeringa</a:t>
            </a:r>
          </a:p>
          <a:p>
            <a:pPr>
              <a:defRPr/>
            </a:pPr>
            <a:r>
              <a:rPr lang="hr-HR" sz="1400" dirty="0"/>
              <a:t>integracija s poslovnim informacijskim sustavom (ERP) Kraša</a:t>
            </a:r>
          </a:p>
        </p:txBody>
      </p:sp>
      <p:pic>
        <p:nvPicPr>
          <p:cNvPr id="7" name="Picture 15" descr="http://www.jatrgovac.com/usdocs/kras-logo-mid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971498"/>
            <a:ext cx="799380" cy="668034"/>
          </a:xfrm>
          <a:prstGeom prst="rect">
            <a:avLst/>
          </a:prstGeom>
          <a:noFill/>
          <a:ln w="127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 descr="D:\kopija laptopa\Klijenti\Agrokor\Infor EAM EE_01EE privici+reporti + krasprimjer\za MP2 i EE privici iz Krasa\vafl automa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5384" y="4797152"/>
            <a:ext cx="24988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VRSdupleric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2893045"/>
            <a:ext cx="24860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8" name="Picture 4" descr="http://www.jutarnji.hr/multimedia/archive/00461/kra__tvornica_zgra_461804S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3085" y="1448358"/>
            <a:ext cx="2521124" cy="1260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933540"/>
      </p:ext>
    </p:extLst>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3"/>
          <p:cNvSpPr>
            <a:spLocks noGrp="1"/>
          </p:cNvSpPr>
          <p:nvPr>
            <p:ph sz="quarter" idx="4294967295"/>
          </p:nvPr>
        </p:nvSpPr>
        <p:spPr>
          <a:xfrm>
            <a:off x="539552" y="1268760"/>
            <a:ext cx="5400000" cy="5236755"/>
          </a:xfrm>
          <a:prstGeom prst="rect">
            <a:avLst/>
          </a:prstGeom>
          <a:solidFill>
            <a:sysClr val="window" lastClr="FFFFFF"/>
          </a:solidFill>
          <a:ln w="1270">
            <a:solidFill>
              <a:srgbClr val="E5E5E5">
                <a:lumMod val="50000"/>
              </a:srgbClr>
            </a:solidFill>
          </a:ln>
        </p:spPr>
        <p:txBody>
          <a:bodyPr lIns="365760" tIns="365760" rIns="365760" bIns="365760"/>
          <a:lstStyle/>
          <a:p>
            <a:pPr marL="0" indent="0" eaLnBrk="1" fontAlgn="auto" hangingPunct="1">
              <a:lnSpc>
                <a:spcPct val="100000"/>
              </a:lnSpc>
              <a:spcBef>
                <a:spcPts val="0"/>
              </a:spcBef>
              <a:spcAft>
                <a:spcPts val="0"/>
              </a:spcAft>
              <a:buClrTx/>
              <a:buNone/>
              <a:tabLst/>
            </a:pPr>
            <a:r>
              <a:rPr lang="hr-HR" sz="1800" b="1" dirty="0">
                <a:latin typeface="Arial" pitchFamily="34" charset="0"/>
              </a:rPr>
              <a:t>Karolina d.o.o. (članica Kraš grupe)</a:t>
            </a:r>
          </a:p>
          <a:p>
            <a:pPr defTabSz="1451519">
              <a:defRPr/>
            </a:pPr>
            <a:r>
              <a:rPr lang="hr-HR" sz="1400" dirty="0"/>
              <a:t>Proizvodnja konditorskih proizvoda (keksi i čajna peciva, punjena čajna peciva, </a:t>
            </a:r>
            <a:r>
              <a:rPr lang="hr-HR" sz="1400" dirty="0" err="1"/>
              <a:t>vafel</a:t>
            </a:r>
            <a:r>
              <a:rPr lang="hr-HR" sz="1400" dirty="0"/>
              <a:t> proizvodi, slatka trajna peciva, ekstrudirani </a:t>
            </a:r>
            <a:r>
              <a:rPr lang="hr-HR" sz="1400" dirty="0" err="1"/>
              <a:t>snack</a:t>
            </a:r>
            <a:r>
              <a:rPr lang="hr-HR" sz="1400" dirty="0"/>
              <a:t> proizvodi) </a:t>
            </a:r>
            <a:endParaRPr lang="hr-HR" sz="1400" dirty="0" smtClean="0"/>
          </a:p>
          <a:p>
            <a:pPr defTabSz="1451519">
              <a:defRPr/>
            </a:pPr>
            <a:r>
              <a:rPr lang="hr-HR" sz="1400" dirty="0" smtClean="0"/>
              <a:t>broj </a:t>
            </a:r>
            <a:r>
              <a:rPr lang="hr-HR" sz="1400" dirty="0"/>
              <a:t>zaposlenih: </a:t>
            </a:r>
            <a:r>
              <a:rPr lang="hr-HR" sz="1400" dirty="0" smtClean="0"/>
              <a:t>300+ </a:t>
            </a:r>
            <a:r>
              <a:rPr lang="hr-HR" sz="1400" dirty="0"/>
              <a:t>; </a:t>
            </a:r>
            <a:r>
              <a:rPr lang="hr-HR" sz="1400" dirty="0" smtClean="0"/>
              <a:t>20 </a:t>
            </a:r>
            <a:r>
              <a:rPr lang="hr-HR" sz="1400" dirty="0"/>
              <a:t>krajnjih korisnika Infor EAM</a:t>
            </a:r>
          </a:p>
          <a:p>
            <a:pPr marL="0" marR="0" lvl="0" indent="0" defTabSz="914400" eaLnBrk="1" fontAlgn="auto" latinLnBrk="0" hangingPunct="1">
              <a:lnSpc>
                <a:spcPct val="100000"/>
              </a:lnSpc>
              <a:spcBef>
                <a:spcPts val="0"/>
              </a:spcBef>
              <a:spcAft>
                <a:spcPts val="0"/>
              </a:spcAft>
              <a:buClrTx/>
              <a:buSzTx/>
              <a:buFontTx/>
              <a:buNone/>
              <a:tabLst/>
              <a:defRPr/>
            </a:pPr>
            <a:endParaRPr lang="hr-HR" sz="1600" dirty="0" smtClean="0">
              <a:latin typeface="Arial" pitchFamily="34" charset="0"/>
            </a:endParaRPr>
          </a:p>
          <a:p>
            <a:pPr marL="0" indent="0">
              <a:spcBef>
                <a:spcPts val="0"/>
              </a:spcBef>
              <a:buClr>
                <a:schemeClr val="accent1"/>
              </a:buClr>
              <a:buNone/>
              <a:defRPr/>
            </a:pPr>
            <a:endParaRPr lang="hr-HR" sz="1600" b="1" dirty="0" smtClean="0">
              <a:latin typeface="Arial" pitchFamily="34" charset="0"/>
            </a:endParaRPr>
          </a:p>
          <a:p>
            <a:pPr marL="0" indent="0" eaLnBrk="1" fontAlgn="auto" hangingPunct="1">
              <a:lnSpc>
                <a:spcPct val="100000"/>
              </a:lnSpc>
              <a:spcBef>
                <a:spcPts val="0"/>
              </a:spcBef>
              <a:spcAft>
                <a:spcPts val="0"/>
              </a:spcAft>
              <a:buClrTx/>
              <a:buNone/>
              <a:tabLst/>
              <a:defRPr/>
            </a:pPr>
            <a:r>
              <a:rPr lang="hr-HR" sz="1800" b="1" dirty="0">
                <a:latin typeface="Arial" pitchFamily="34" charset="0"/>
              </a:rPr>
              <a:t>Projekt</a:t>
            </a:r>
          </a:p>
          <a:p>
            <a:pPr>
              <a:defRPr/>
            </a:pPr>
            <a:r>
              <a:rPr lang="hr-HR" sz="1400" dirty="0"/>
              <a:t>podrška održavanju proizvodnih linija i energetskih postrojenja, </a:t>
            </a:r>
            <a:r>
              <a:rPr lang="hr-HR" sz="1400" dirty="0" smtClean="0"/>
              <a:t>nekretnina, poljoprivrednih objekata</a:t>
            </a:r>
            <a:endParaRPr lang="hr-HR" sz="1400" dirty="0"/>
          </a:p>
          <a:p>
            <a:pPr>
              <a:defRPr/>
            </a:pPr>
            <a:r>
              <a:rPr lang="hr-HR" sz="1400" dirty="0"/>
              <a:t>skladišno poslovanje tehničkog skladišta, nabava materijala, usluga i radova za poslove </a:t>
            </a:r>
            <a:r>
              <a:rPr lang="hr-HR" sz="1400" dirty="0" smtClean="0"/>
              <a:t>održavanja </a:t>
            </a:r>
            <a:r>
              <a:rPr lang="hr-HR" sz="1400" dirty="0"/>
              <a:t>i energetike</a:t>
            </a:r>
          </a:p>
          <a:p>
            <a:pPr>
              <a:defRPr/>
            </a:pPr>
            <a:r>
              <a:rPr lang="hr-HR" sz="1400" dirty="0"/>
              <a:t>integracija s poslovnim informacijskim sustavom (ERP) - tvrtka kao članica Kraš Grupe koristi Kraš IS</a:t>
            </a:r>
          </a:p>
        </p:txBody>
      </p:sp>
      <p:sp>
        <p:nvSpPr>
          <p:cNvPr id="48130" name="Rectangle 2"/>
          <p:cNvSpPr>
            <a:spLocks noGrp="1" noChangeArrowheads="1"/>
          </p:cNvSpPr>
          <p:nvPr>
            <p:ph type="title"/>
          </p:nvPr>
        </p:nvSpPr>
        <p:spPr>
          <a:xfrm>
            <a:off x="1381125" y="152400"/>
            <a:ext cx="7389813" cy="742950"/>
          </a:xfrm>
        </p:spPr>
        <p:txBody>
          <a:bodyPr/>
          <a:lstStyle/>
          <a:p>
            <a:pPr eaLnBrk="1" hangingPunct="1"/>
            <a:r>
              <a:rPr lang="hr-HR" sz="2200" dirty="0" smtClean="0">
                <a:ea typeface="ＭＳ Ｐゴシック" pitchFamily="34" charset="-128"/>
              </a:rPr>
              <a:t>Prehrambena industrija</a:t>
            </a:r>
            <a:endParaRPr lang="de-DE" sz="2200" dirty="0" smtClean="0">
              <a:ea typeface="ＭＳ Ｐゴシック" pitchFamily="34" charset="-128"/>
            </a:endParaRPr>
          </a:p>
        </p:txBody>
      </p:sp>
      <p:sp>
        <p:nvSpPr>
          <p:cNvPr id="16387" name="Slide Number Placeholder 6"/>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ctr" eaLnBrk="0" fontAlgn="base" hangingPunct="0">
              <a:spcBef>
                <a:spcPct val="0"/>
              </a:spcBef>
              <a:spcAft>
                <a:spcPct val="0"/>
              </a:spcAft>
              <a:defRPr sz="2200">
                <a:solidFill>
                  <a:schemeClr val="tx1"/>
                </a:solidFill>
                <a:latin typeface="Arial" charset="0"/>
              </a:defRPr>
            </a:lvl6pPr>
            <a:lvl7pPr marL="2971800" indent="-228600" algn="ctr" eaLnBrk="0" fontAlgn="base" hangingPunct="0">
              <a:spcBef>
                <a:spcPct val="0"/>
              </a:spcBef>
              <a:spcAft>
                <a:spcPct val="0"/>
              </a:spcAft>
              <a:defRPr sz="2200">
                <a:solidFill>
                  <a:schemeClr val="tx1"/>
                </a:solidFill>
                <a:latin typeface="Arial" charset="0"/>
              </a:defRPr>
            </a:lvl7pPr>
            <a:lvl8pPr marL="3429000" indent="-228600" algn="ctr" eaLnBrk="0" fontAlgn="base" hangingPunct="0">
              <a:spcBef>
                <a:spcPct val="0"/>
              </a:spcBef>
              <a:spcAft>
                <a:spcPct val="0"/>
              </a:spcAft>
              <a:defRPr sz="2200">
                <a:solidFill>
                  <a:schemeClr val="tx1"/>
                </a:solidFill>
                <a:latin typeface="Arial" charset="0"/>
              </a:defRPr>
            </a:lvl8pPr>
            <a:lvl9pPr marL="3886200" indent="-228600" algn="ctr" eaLnBrk="0" fontAlgn="base" hangingPunct="0">
              <a:spcBef>
                <a:spcPct val="0"/>
              </a:spcBef>
              <a:spcAft>
                <a:spcPct val="0"/>
              </a:spcAft>
              <a:defRPr sz="2200">
                <a:solidFill>
                  <a:schemeClr val="tx1"/>
                </a:solidFill>
                <a:latin typeface="Arial" charset="0"/>
              </a:defRPr>
            </a:lvl9pPr>
          </a:lstStyle>
          <a:p>
            <a:pPr>
              <a:defRPr/>
            </a:pPr>
            <a:fld id="{EAA43F52-DE67-4703-9925-072D6F84B16E}" type="slidenum">
              <a:rPr lang="en-US" sz="900">
                <a:solidFill>
                  <a:srgbClr val="B2B2B2"/>
                </a:solidFill>
              </a:rPr>
              <a:pPr>
                <a:defRPr/>
              </a:pPr>
              <a:t>28</a:t>
            </a:fld>
            <a:endParaRPr lang="en-US" sz="900">
              <a:solidFill>
                <a:srgbClr val="B2B2B2"/>
              </a:solidFill>
            </a:endParaRPr>
          </a:p>
        </p:txBody>
      </p:sp>
      <p:pic>
        <p:nvPicPr>
          <p:cNvPr id="6" name="Picture 2" descr="http://www.karolina.hr/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931532"/>
            <a:ext cx="576064" cy="863424"/>
          </a:xfrm>
          <a:prstGeom prst="rect">
            <a:avLst/>
          </a:prstGeom>
          <a:noFill/>
          <a:ln w="1270">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3" descr="D:\kopija laptopa\Klijenti\KRAS\Karolina Osijek_Infor EAM MP2\karolina-ulaz-u-tvornic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6180" y="1537146"/>
            <a:ext cx="2649537"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http://www.poslovni-savjetnik.com/sites/default/files/imagecache/slika_vijesti_velika/karolina%20osijek%20p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6180" y="4437112"/>
            <a:ext cx="2649537" cy="1804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7649874"/>
      </p:ext>
    </p:extLst>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3"/>
          <p:cNvSpPr>
            <a:spLocks noGrp="1"/>
          </p:cNvSpPr>
          <p:nvPr>
            <p:ph sz="quarter" idx="4294967295"/>
          </p:nvPr>
        </p:nvSpPr>
        <p:spPr>
          <a:xfrm>
            <a:off x="539552" y="1268760"/>
            <a:ext cx="5400000" cy="5236755"/>
          </a:xfrm>
          <a:prstGeom prst="rect">
            <a:avLst/>
          </a:prstGeom>
          <a:solidFill>
            <a:sysClr val="window" lastClr="FFFFFF"/>
          </a:solidFill>
          <a:ln w="1270">
            <a:solidFill>
              <a:srgbClr val="E5E5E5">
                <a:lumMod val="50000"/>
              </a:srgbClr>
            </a:solidFill>
          </a:ln>
        </p:spPr>
        <p:txBody>
          <a:bodyPr lIns="365760" tIns="365760" rIns="365760" bIns="365760"/>
          <a:lstStyle/>
          <a:p>
            <a:pPr marL="0" indent="0" eaLnBrk="1" fontAlgn="auto" hangingPunct="1">
              <a:lnSpc>
                <a:spcPct val="100000"/>
              </a:lnSpc>
              <a:spcBef>
                <a:spcPts val="0"/>
              </a:spcBef>
              <a:spcAft>
                <a:spcPts val="0"/>
              </a:spcAft>
              <a:buClrTx/>
              <a:buNone/>
              <a:tabLst/>
            </a:pPr>
            <a:r>
              <a:rPr lang="hr-HR" sz="1800" b="1" dirty="0">
                <a:latin typeface="Arial" pitchFamily="34" charset="0"/>
              </a:rPr>
              <a:t>Franck d.d.</a:t>
            </a:r>
          </a:p>
          <a:p>
            <a:pPr defTabSz="1451519">
              <a:defRPr/>
            </a:pPr>
            <a:r>
              <a:rPr lang="hr-HR" sz="1400" dirty="0"/>
              <a:t>Proizvodnja kave, čajeva, </a:t>
            </a:r>
            <a:r>
              <a:rPr lang="hr-HR" sz="1400" dirty="0" err="1"/>
              <a:t>snack</a:t>
            </a:r>
            <a:r>
              <a:rPr lang="hr-HR" sz="1400" dirty="0"/>
              <a:t> proizvoda (grickalice - čips, </a:t>
            </a:r>
            <a:r>
              <a:rPr lang="hr-HR" sz="1400" dirty="0" err="1"/>
              <a:t>flips</a:t>
            </a:r>
            <a:r>
              <a:rPr lang="hr-HR" sz="1400" dirty="0"/>
              <a:t> ekstrudirani proizvodi), priloga i </a:t>
            </a:r>
            <a:r>
              <a:rPr lang="hr-HR" sz="1400" dirty="0" err="1" smtClean="0"/>
              <a:t>deserata</a:t>
            </a:r>
            <a:endParaRPr lang="hr-HR" sz="1400" dirty="0" smtClean="0"/>
          </a:p>
          <a:p>
            <a:pPr>
              <a:defRPr/>
            </a:pPr>
            <a:r>
              <a:rPr lang="hr-HR" sz="1400" dirty="0"/>
              <a:t>SAAS model implementacije, 15 krajnjih korisnika Infor EAM</a:t>
            </a:r>
            <a:endParaRPr lang="vi-VN" sz="1400" dirty="0"/>
          </a:p>
          <a:p>
            <a:pPr marL="0" marR="0" lvl="0" indent="0" defTabSz="914400" eaLnBrk="1" fontAlgn="auto" latinLnBrk="0" hangingPunct="1">
              <a:lnSpc>
                <a:spcPct val="100000"/>
              </a:lnSpc>
              <a:spcBef>
                <a:spcPts val="0"/>
              </a:spcBef>
              <a:spcAft>
                <a:spcPts val="0"/>
              </a:spcAft>
              <a:buClrTx/>
              <a:buSzTx/>
              <a:buFontTx/>
              <a:buNone/>
              <a:tabLst/>
              <a:defRPr/>
            </a:pPr>
            <a:endParaRPr lang="hr-HR" sz="1600" dirty="0" smtClean="0">
              <a:latin typeface="Arial" pitchFamily="34" charset="0"/>
            </a:endParaRPr>
          </a:p>
          <a:p>
            <a:pPr marL="0" indent="0" eaLnBrk="1" fontAlgn="auto" hangingPunct="1">
              <a:lnSpc>
                <a:spcPct val="100000"/>
              </a:lnSpc>
              <a:spcBef>
                <a:spcPts val="0"/>
              </a:spcBef>
              <a:spcAft>
                <a:spcPts val="0"/>
              </a:spcAft>
              <a:buClrTx/>
              <a:buNone/>
              <a:tabLst/>
              <a:defRPr/>
            </a:pPr>
            <a:endParaRPr lang="hr-HR" sz="1800" b="1" dirty="0" smtClean="0">
              <a:latin typeface="Arial" pitchFamily="34" charset="0"/>
            </a:endParaRPr>
          </a:p>
          <a:p>
            <a:pPr marL="0" indent="0" eaLnBrk="1" fontAlgn="auto" hangingPunct="1">
              <a:lnSpc>
                <a:spcPct val="100000"/>
              </a:lnSpc>
              <a:spcBef>
                <a:spcPts val="0"/>
              </a:spcBef>
              <a:spcAft>
                <a:spcPts val="0"/>
              </a:spcAft>
              <a:buClrTx/>
              <a:buNone/>
              <a:tabLst/>
              <a:defRPr/>
            </a:pPr>
            <a:r>
              <a:rPr lang="hr-HR" sz="1800" b="1" dirty="0" smtClean="0">
                <a:latin typeface="Arial" pitchFamily="34" charset="0"/>
              </a:rPr>
              <a:t>Projekt</a:t>
            </a:r>
            <a:endParaRPr lang="hr-HR" sz="1800" b="1" dirty="0">
              <a:latin typeface="Arial" pitchFamily="34" charset="0"/>
            </a:endParaRPr>
          </a:p>
          <a:p>
            <a:pPr>
              <a:defRPr/>
            </a:pPr>
            <a:r>
              <a:rPr lang="hr-HR" sz="1400" dirty="0"/>
              <a:t>sistematizacija i </a:t>
            </a:r>
            <a:r>
              <a:rPr lang="vi-VN" sz="1400" dirty="0"/>
              <a:t>izrada programa preventivnog održavanja proizvodne opreme </a:t>
            </a:r>
            <a:r>
              <a:rPr lang="hr-HR" sz="1400" dirty="0"/>
              <a:t> za potrebe primjene HACCP sustava</a:t>
            </a:r>
          </a:p>
          <a:p>
            <a:pPr>
              <a:defRPr/>
            </a:pPr>
            <a:r>
              <a:rPr lang="vi-VN" sz="1400" dirty="0"/>
              <a:t>definiranje temeljne dokumentacije (lista održavanja) za dokumentiranje provedbe aktivnosti održavanja</a:t>
            </a:r>
            <a:r>
              <a:rPr lang="hr-HR" sz="1400" dirty="0"/>
              <a:t>, </a:t>
            </a:r>
            <a:r>
              <a:rPr lang="vi-VN" sz="1400" dirty="0"/>
              <a:t>revizija i usklađivanje dispozicija proizvodnih linija i opreme u pogonima</a:t>
            </a:r>
            <a:endParaRPr lang="hr-HR" sz="1400" dirty="0"/>
          </a:p>
          <a:p>
            <a:pPr>
              <a:defRPr/>
            </a:pPr>
            <a:r>
              <a:rPr lang="hr-HR" sz="1400" dirty="0"/>
              <a:t>podrška upravljanju održavanjem proizvodnih linija i energetskih postrojenja, poslovne zgrade (pogoni u Zagrebu i Hercegovcu); integracija s postojećim IPS sustavom</a:t>
            </a:r>
          </a:p>
        </p:txBody>
      </p:sp>
      <p:sp>
        <p:nvSpPr>
          <p:cNvPr id="48130" name="Rectangle 2"/>
          <p:cNvSpPr>
            <a:spLocks noGrp="1" noChangeArrowheads="1"/>
          </p:cNvSpPr>
          <p:nvPr>
            <p:ph type="title"/>
          </p:nvPr>
        </p:nvSpPr>
        <p:spPr>
          <a:xfrm>
            <a:off x="1381125" y="152400"/>
            <a:ext cx="7389813" cy="742950"/>
          </a:xfrm>
        </p:spPr>
        <p:txBody>
          <a:bodyPr/>
          <a:lstStyle/>
          <a:p>
            <a:pPr eaLnBrk="1" hangingPunct="1"/>
            <a:r>
              <a:rPr lang="hr-HR" sz="2200" dirty="0" smtClean="0">
                <a:ea typeface="ＭＳ Ｐゴシック" pitchFamily="34" charset="-128"/>
              </a:rPr>
              <a:t>Prehrambena industrija</a:t>
            </a:r>
            <a:endParaRPr lang="de-DE" sz="2200" dirty="0" smtClean="0">
              <a:ea typeface="ＭＳ Ｐゴシック" pitchFamily="34" charset="-128"/>
            </a:endParaRPr>
          </a:p>
        </p:txBody>
      </p:sp>
      <p:sp>
        <p:nvSpPr>
          <p:cNvPr id="16387" name="Slide Number Placeholder 6"/>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ctr" eaLnBrk="0" fontAlgn="base" hangingPunct="0">
              <a:spcBef>
                <a:spcPct val="0"/>
              </a:spcBef>
              <a:spcAft>
                <a:spcPct val="0"/>
              </a:spcAft>
              <a:defRPr sz="2200">
                <a:solidFill>
                  <a:schemeClr val="tx1"/>
                </a:solidFill>
                <a:latin typeface="Arial" charset="0"/>
              </a:defRPr>
            </a:lvl6pPr>
            <a:lvl7pPr marL="2971800" indent="-228600" algn="ctr" eaLnBrk="0" fontAlgn="base" hangingPunct="0">
              <a:spcBef>
                <a:spcPct val="0"/>
              </a:spcBef>
              <a:spcAft>
                <a:spcPct val="0"/>
              </a:spcAft>
              <a:defRPr sz="2200">
                <a:solidFill>
                  <a:schemeClr val="tx1"/>
                </a:solidFill>
                <a:latin typeface="Arial" charset="0"/>
              </a:defRPr>
            </a:lvl7pPr>
            <a:lvl8pPr marL="3429000" indent="-228600" algn="ctr" eaLnBrk="0" fontAlgn="base" hangingPunct="0">
              <a:spcBef>
                <a:spcPct val="0"/>
              </a:spcBef>
              <a:spcAft>
                <a:spcPct val="0"/>
              </a:spcAft>
              <a:defRPr sz="2200">
                <a:solidFill>
                  <a:schemeClr val="tx1"/>
                </a:solidFill>
                <a:latin typeface="Arial" charset="0"/>
              </a:defRPr>
            </a:lvl8pPr>
            <a:lvl9pPr marL="3886200" indent="-228600" algn="ctr" eaLnBrk="0" fontAlgn="base" hangingPunct="0">
              <a:spcBef>
                <a:spcPct val="0"/>
              </a:spcBef>
              <a:spcAft>
                <a:spcPct val="0"/>
              </a:spcAft>
              <a:defRPr sz="2200">
                <a:solidFill>
                  <a:schemeClr val="tx1"/>
                </a:solidFill>
                <a:latin typeface="Arial" charset="0"/>
              </a:defRPr>
            </a:lvl9pPr>
          </a:lstStyle>
          <a:p>
            <a:pPr>
              <a:defRPr/>
            </a:pPr>
            <a:fld id="{EAA43F52-DE67-4703-9925-072D6F84B16E}" type="slidenum">
              <a:rPr lang="en-US" sz="900">
                <a:solidFill>
                  <a:srgbClr val="B2B2B2"/>
                </a:solidFill>
              </a:rPr>
              <a:pPr>
                <a:defRPr/>
              </a:pPr>
              <a:t>29</a:t>
            </a:fld>
            <a:endParaRPr lang="en-US" sz="900">
              <a:solidFill>
                <a:srgbClr val="B2B2B2"/>
              </a:solidFill>
            </a:endParaRPr>
          </a:p>
        </p:txBody>
      </p:sp>
      <p:pic>
        <p:nvPicPr>
          <p:cNvPr id="7" name="Picture 2" descr="http://www.franck.hr/template/images/site/content/franck_logo_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022457"/>
            <a:ext cx="864096" cy="579453"/>
          </a:xfrm>
          <a:prstGeom prst="rect">
            <a:avLst/>
          </a:prstGeom>
          <a:noFill/>
          <a:ln w="1270">
            <a:solidFill>
              <a:srgbClr val="000000"/>
            </a:solidFill>
          </a:ln>
          <a:extLst>
            <a:ext uri="{909E8E84-426E-40DD-AFC4-6F175D3DCCD1}">
              <a14:hiddenFill xmlns:a14="http://schemas.microsoft.com/office/drawing/2010/main">
                <a:solidFill>
                  <a:srgbClr val="FFFFFF"/>
                </a:solidFill>
              </a14:hiddenFill>
            </a:ext>
          </a:extLst>
        </p:spPr>
      </p:pic>
      <p:pic>
        <p:nvPicPr>
          <p:cNvPr id="8" name="Picture 7" descr="IMG_528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8056" y="2924943"/>
            <a:ext cx="2280408" cy="1708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E:\PREZENTACIJA-E\Data\SLIKE STROJEVA\IB11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4232" y="4797151"/>
            <a:ext cx="2284232" cy="170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http://www.poslovni-savjetnik.com/sites/default/files/imagecache/slika_vijesti_velika/franck%20kava%20px.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5298" y="1312183"/>
            <a:ext cx="2303166" cy="1329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737916"/>
      </p:ext>
    </p:extLst>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0" descr="PPT-subsection-divi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11"/>
          <p:cNvSpPr>
            <a:spLocks noGrp="1" noChangeArrowheads="1"/>
          </p:cNvSpPr>
          <p:nvPr>
            <p:ph type="ctrTitle"/>
          </p:nvPr>
        </p:nvSpPr>
        <p:spPr/>
        <p:txBody>
          <a:bodyPr/>
          <a:lstStyle/>
          <a:p>
            <a:r>
              <a:rPr lang="hr-HR"/>
              <a:t>EKONERG</a:t>
            </a:r>
            <a:endParaRPr lang="en-US"/>
          </a:p>
        </p:txBody>
      </p:sp>
      <p:sp>
        <p:nvSpPr>
          <p:cNvPr id="9222" name="Rectangle 13"/>
          <p:cNvSpPr>
            <a:spLocks noChangeArrowheads="1"/>
          </p:cNvSpPr>
          <p:nvPr/>
        </p:nvSpPr>
        <p:spPr bwMode="auto">
          <a:xfrm>
            <a:off x="-153988" y="6492875"/>
            <a:ext cx="917576"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fld id="{CC136498-D024-4708-8255-C11CBE0DA1EC}" type="slidenum">
              <a:rPr lang="en-GB" sz="900">
                <a:solidFill>
                  <a:srgbClr val="999999"/>
                </a:solidFill>
                <a:ea typeface="+mn-ea"/>
                <a:cs typeface="Arial" charset="0"/>
              </a:rPr>
              <a:pPr algn="ctr" eaLnBrk="0" hangingPunct="0">
                <a:defRPr/>
              </a:pPr>
              <a:t>3</a:t>
            </a:fld>
            <a:endParaRPr lang="en-GB" sz="900" dirty="0">
              <a:solidFill>
                <a:srgbClr val="999999"/>
              </a:solidFill>
              <a:ea typeface="+mn-ea"/>
              <a:cs typeface="Arial" charset="0"/>
            </a:endParaRPr>
          </a:p>
        </p:txBody>
      </p:sp>
      <p:pic>
        <p:nvPicPr>
          <p:cNvPr id="8" name="Picture 2" descr="http://solutionsx.com/wp-content/uploads/Infor_Channel_Partner_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933" y="324970"/>
            <a:ext cx="1306701" cy="54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_x0020_1" descr="Description: cid:part1.09040308.06080709@ekonerg.h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79512" y="324970"/>
            <a:ext cx="568421"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3"/>
          <p:cNvSpPr>
            <a:spLocks noGrp="1"/>
          </p:cNvSpPr>
          <p:nvPr>
            <p:ph sz="quarter" idx="4294967295"/>
          </p:nvPr>
        </p:nvSpPr>
        <p:spPr>
          <a:xfrm>
            <a:off x="539552" y="1268760"/>
            <a:ext cx="5400000" cy="5236755"/>
          </a:xfrm>
          <a:prstGeom prst="rect">
            <a:avLst/>
          </a:prstGeom>
          <a:solidFill>
            <a:sysClr val="window" lastClr="FFFFFF"/>
          </a:solidFill>
          <a:ln w="1270">
            <a:solidFill>
              <a:srgbClr val="E5E5E5">
                <a:lumMod val="50000"/>
              </a:srgbClr>
            </a:solidFill>
          </a:ln>
        </p:spPr>
        <p:txBody>
          <a:bodyPr lIns="365760" tIns="365760" rIns="365760" bIns="365760"/>
          <a:lstStyle/>
          <a:p>
            <a:pPr marL="0" indent="0" eaLnBrk="1" fontAlgn="auto" hangingPunct="1">
              <a:lnSpc>
                <a:spcPct val="100000"/>
              </a:lnSpc>
              <a:spcBef>
                <a:spcPts val="0"/>
              </a:spcBef>
              <a:spcAft>
                <a:spcPts val="0"/>
              </a:spcAft>
              <a:buClrTx/>
              <a:buNone/>
              <a:tabLst/>
            </a:pPr>
            <a:r>
              <a:rPr lang="hr-HR" sz="1800" b="1" dirty="0">
                <a:latin typeface="Arial" pitchFamily="34" charset="0"/>
              </a:rPr>
              <a:t>Agrokor d.d. (</a:t>
            </a:r>
            <a:r>
              <a:rPr lang="hr-HR" sz="1800" b="1" dirty="0" err="1">
                <a:latin typeface="Arial" pitchFamily="34" charset="0"/>
              </a:rPr>
              <a:t>mStart</a:t>
            </a:r>
            <a:r>
              <a:rPr lang="hr-HR" sz="1800" b="1" dirty="0">
                <a:latin typeface="Arial" pitchFamily="34" charset="0"/>
              </a:rPr>
              <a:t> d.o.o. IT kompanija u vlasništvu Agrokora)</a:t>
            </a:r>
          </a:p>
          <a:p>
            <a:pPr>
              <a:defRPr/>
            </a:pPr>
            <a:r>
              <a:rPr lang="vi-VN" sz="1400" dirty="0"/>
              <a:t>Prehrambena </a:t>
            </a:r>
            <a:r>
              <a:rPr lang="vi-VN" sz="1400" dirty="0" smtClean="0"/>
              <a:t>industrija (ulja, prirodne i mineralne vode, sladoled i smrznuti proizvodi, meso i mesne prerađevine, vina …), Maloprodaja </a:t>
            </a:r>
            <a:r>
              <a:rPr lang="vi-VN" sz="1400" dirty="0"/>
              <a:t>i distribucija (supermarketi - prehrana, kiosci - novine i duhanski proizvodi, naftni derivati</a:t>
            </a:r>
            <a:r>
              <a:rPr lang="vi-VN" sz="1400" dirty="0" smtClean="0"/>
              <a:t>)</a:t>
            </a:r>
            <a:endParaRPr lang="hr-HR" sz="1400" dirty="0" smtClean="0"/>
          </a:p>
          <a:p>
            <a:pPr>
              <a:defRPr/>
            </a:pPr>
            <a:r>
              <a:rPr lang="hr-HR" sz="1400" dirty="0"/>
              <a:t>broj zaposlenih: 35.000+; 20+ korisnika Infor EAM u Hrvatskoj i Srbiji u ovoj fazi </a:t>
            </a:r>
            <a:r>
              <a:rPr lang="hr-HR" sz="1400" dirty="0" smtClean="0"/>
              <a:t>projekta</a:t>
            </a:r>
            <a:endParaRPr lang="vi-VN" sz="1400" dirty="0" smtClean="0"/>
          </a:p>
          <a:p>
            <a:pPr marL="0" marR="0" lvl="0" indent="0" defTabSz="914400" eaLnBrk="1" fontAlgn="auto" latinLnBrk="0" hangingPunct="1">
              <a:lnSpc>
                <a:spcPct val="100000"/>
              </a:lnSpc>
              <a:spcBef>
                <a:spcPts val="0"/>
              </a:spcBef>
              <a:spcAft>
                <a:spcPts val="0"/>
              </a:spcAft>
              <a:buClrTx/>
              <a:buSzTx/>
              <a:buFontTx/>
              <a:buNone/>
              <a:tabLst/>
              <a:defRPr/>
            </a:pPr>
            <a:endParaRPr lang="hr-HR" sz="1600" dirty="0" smtClean="0">
              <a:latin typeface="Arial" pitchFamily="34" charset="0"/>
            </a:endParaRPr>
          </a:p>
          <a:p>
            <a:pPr marL="0" indent="0" eaLnBrk="1" fontAlgn="auto" hangingPunct="1">
              <a:lnSpc>
                <a:spcPct val="100000"/>
              </a:lnSpc>
              <a:spcBef>
                <a:spcPts val="0"/>
              </a:spcBef>
              <a:spcAft>
                <a:spcPts val="0"/>
              </a:spcAft>
              <a:buClrTx/>
              <a:buNone/>
              <a:tabLst/>
              <a:defRPr/>
            </a:pPr>
            <a:r>
              <a:rPr lang="hr-HR" sz="1800" b="1" dirty="0">
                <a:latin typeface="Arial" pitchFamily="34" charset="0"/>
              </a:rPr>
              <a:t>Projekt</a:t>
            </a:r>
          </a:p>
          <a:p>
            <a:pPr>
              <a:defRPr/>
            </a:pPr>
            <a:r>
              <a:rPr lang="hr-HR" sz="1400" dirty="0"/>
              <a:t>podrška centralnom upravljanju kapitalnim i ostalim investicijskim projektima koji se provode na razini Društava, odnosno s razine Koncerna, kao jedne od </a:t>
            </a:r>
            <a:r>
              <a:rPr lang="hr-HR" sz="1400" dirty="0" smtClean="0"/>
              <a:t>sastavnica </a:t>
            </a:r>
            <a:r>
              <a:rPr lang="hr-HR" sz="1400" dirty="0"/>
              <a:t>Asset </a:t>
            </a:r>
            <a:r>
              <a:rPr lang="hr-HR" sz="1400" dirty="0" err="1"/>
              <a:t>Managementa</a:t>
            </a:r>
            <a:endParaRPr lang="hr-HR" sz="1400" dirty="0"/>
          </a:p>
          <a:p>
            <a:pPr>
              <a:defRPr/>
            </a:pPr>
            <a:r>
              <a:rPr lang="hr-HR" sz="1400" dirty="0" err="1" smtClean="0"/>
              <a:t>viševalutarno</a:t>
            </a:r>
            <a:r>
              <a:rPr lang="hr-HR" sz="1400" dirty="0" smtClean="0"/>
              <a:t> </a:t>
            </a:r>
            <a:r>
              <a:rPr lang="hr-HR" sz="1400" dirty="0"/>
              <a:t>okruženje - investicije se ugovaraju u različitim valutama država gdje se fizički izvode; konverzija u jednu valutu korištenjem web servisa radi preuzimanja tečajnih lista HNB</a:t>
            </a:r>
          </a:p>
          <a:p>
            <a:pPr>
              <a:defRPr/>
            </a:pPr>
            <a:r>
              <a:rPr lang="hr-HR" sz="1400" dirty="0"/>
              <a:t>integracija s </a:t>
            </a:r>
            <a:r>
              <a:rPr lang="hr-HR" sz="1400" dirty="0" err="1"/>
              <a:t>Document</a:t>
            </a:r>
            <a:r>
              <a:rPr lang="hr-HR" sz="1400" dirty="0"/>
              <a:t> Management sustavom</a:t>
            </a:r>
          </a:p>
        </p:txBody>
      </p:sp>
      <p:sp>
        <p:nvSpPr>
          <p:cNvPr id="48130" name="Rectangle 2"/>
          <p:cNvSpPr>
            <a:spLocks noGrp="1" noChangeArrowheads="1"/>
          </p:cNvSpPr>
          <p:nvPr>
            <p:ph type="title"/>
          </p:nvPr>
        </p:nvSpPr>
        <p:spPr>
          <a:xfrm>
            <a:off x="1381125" y="152400"/>
            <a:ext cx="7389813" cy="742950"/>
          </a:xfrm>
        </p:spPr>
        <p:txBody>
          <a:bodyPr/>
          <a:lstStyle/>
          <a:p>
            <a:pPr eaLnBrk="1" hangingPunct="1"/>
            <a:r>
              <a:rPr lang="hr-HR" sz="2200" dirty="0" smtClean="0">
                <a:ea typeface="ＭＳ Ｐゴシック" pitchFamily="34" charset="-128"/>
              </a:rPr>
              <a:t>Prehrambena industrija, maloprodaja…</a:t>
            </a:r>
            <a:endParaRPr lang="de-DE" sz="2200" dirty="0" smtClean="0">
              <a:ea typeface="ＭＳ Ｐゴシック" pitchFamily="34" charset="-128"/>
            </a:endParaRPr>
          </a:p>
        </p:txBody>
      </p:sp>
      <p:sp>
        <p:nvSpPr>
          <p:cNvPr id="16387" name="Slide Number Placeholder 6"/>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ctr" eaLnBrk="0" fontAlgn="base" hangingPunct="0">
              <a:spcBef>
                <a:spcPct val="0"/>
              </a:spcBef>
              <a:spcAft>
                <a:spcPct val="0"/>
              </a:spcAft>
              <a:defRPr sz="2200">
                <a:solidFill>
                  <a:schemeClr val="tx1"/>
                </a:solidFill>
                <a:latin typeface="Arial" charset="0"/>
              </a:defRPr>
            </a:lvl6pPr>
            <a:lvl7pPr marL="2971800" indent="-228600" algn="ctr" eaLnBrk="0" fontAlgn="base" hangingPunct="0">
              <a:spcBef>
                <a:spcPct val="0"/>
              </a:spcBef>
              <a:spcAft>
                <a:spcPct val="0"/>
              </a:spcAft>
              <a:defRPr sz="2200">
                <a:solidFill>
                  <a:schemeClr val="tx1"/>
                </a:solidFill>
                <a:latin typeface="Arial" charset="0"/>
              </a:defRPr>
            </a:lvl7pPr>
            <a:lvl8pPr marL="3429000" indent="-228600" algn="ctr" eaLnBrk="0" fontAlgn="base" hangingPunct="0">
              <a:spcBef>
                <a:spcPct val="0"/>
              </a:spcBef>
              <a:spcAft>
                <a:spcPct val="0"/>
              </a:spcAft>
              <a:defRPr sz="2200">
                <a:solidFill>
                  <a:schemeClr val="tx1"/>
                </a:solidFill>
                <a:latin typeface="Arial" charset="0"/>
              </a:defRPr>
            </a:lvl8pPr>
            <a:lvl9pPr marL="3886200" indent="-228600" algn="ctr" eaLnBrk="0" fontAlgn="base" hangingPunct="0">
              <a:spcBef>
                <a:spcPct val="0"/>
              </a:spcBef>
              <a:spcAft>
                <a:spcPct val="0"/>
              </a:spcAft>
              <a:defRPr sz="2200">
                <a:solidFill>
                  <a:schemeClr val="tx1"/>
                </a:solidFill>
                <a:latin typeface="Arial" charset="0"/>
              </a:defRPr>
            </a:lvl9pPr>
          </a:lstStyle>
          <a:p>
            <a:pPr>
              <a:defRPr/>
            </a:pPr>
            <a:fld id="{EAA43F52-DE67-4703-9925-072D6F84B16E}" type="slidenum">
              <a:rPr lang="en-US" sz="900">
                <a:solidFill>
                  <a:srgbClr val="B2B2B2"/>
                </a:solidFill>
              </a:rPr>
              <a:pPr>
                <a:defRPr/>
              </a:pPr>
              <a:t>30</a:t>
            </a:fld>
            <a:endParaRPr lang="en-US" sz="900">
              <a:solidFill>
                <a:srgbClr val="B2B2B2"/>
              </a:solidFill>
            </a:endParaRPr>
          </a:p>
        </p:txBody>
      </p:sp>
      <p:pic>
        <p:nvPicPr>
          <p:cNvPr id="8" name="Picture 6" descr="D:\kopija laptopa\Klijenti\Agrokor\Agrokor Investicije\agrokor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1064766"/>
            <a:ext cx="1568450" cy="371475"/>
          </a:xfrm>
          <a:prstGeom prst="rect">
            <a:avLst/>
          </a:prstGeom>
          <a:noFill/>
          <a:ln w="127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5" descr="D:\kopija laptopa\Klijenti\Agrokor\Agrokor Investicije\mStart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064766"/>
            <a:ext cx="1279525" cy="376238"/>
          </a:xfrm>
          <a:prstGeom prst="rect">
            <a:avLst/>
          </a:prstGeom>
          <a:noFill/>
          <a:ln w="127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D:\kopija laptopa\Klijenti\Agrokor\pik vrbovec_nova tvornic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1681" y="4851143"/>
            <a:ext cx="2404763" cy="1602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D:\kopija laptopa\Klijenti\Agrokor\Agrokor Investicije\konzum benz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31681" y="3140968"/>
            <a:ext cx="2404764"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D:\kopija laptopa\prezentacije\Idea supe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1680" y="1396901"/>
            <a:ext cx="2404765" cy="1528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0812997"/>
      </p:ext>
    </p:extLst>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3"/>
          <p:cNvSpPr>
            <a:spLocks noGrp="1"/>
          </p:cNvSpPr>
          <p:nvPr>
            <p:ph sz="quarter" idx="4294967295"/>
          </p:nvPr>
        </p:nvSpPr>
        <p:spPr>
          <a:xfrm>
            <a:off x="539552" y="1268760"/>
            <a:ext cx="5400000" cy="5236755"/>
          </a:xfrm>
          <a:prstGeom prst="rect">
            <a:avLst/>
          </a:prstGeom>
          <a:solidFill>
            <a:sysClr val="window" lastClr="FFFFFF"/>
          </a:solidFill>
          <a:ln w="1270">
            <a:solidFill>
              <a:srgbClr val="E5E5E5">
                <a:lumMod val="50000"/>
              </a:srgbClr>
            </a:solidFill>
          </a:ln>
        </p:spPr>
        <p:txBody>
          <a:bodyPr lIns="365760" tIns="365760" rIns="365760" bIns="365760"/>
          <a:lstStyle/>
          <a:p>
            <a:pPr marL="0" indent="0" eaLnBrk="1" fontAlgn="auto" hangingPunct="1">
              <a:lnSpc>
                <a:spcPct val="100000"/>
              </a:lnSpc>
              <a:spcBef>
                <a:spcPts val="0"/>
              </a:spcBef>
              <a:spcAft>
                <a:spcPts val="0"/>
              </a:spcAft>
              <a:buClrTx/>
              <a:buNone/>
              <a:tabLst/>
            </a:pPr>
            <a:r>
              <a:rPr lang="hr-HR" sz="1800" b="1" dirty="0" smtClean="0">
                <a:latin typeface="Arial" pitchFamily="34" charset="0"/>
              </a:rPr>
              <a:t>Nastavni proces</a:t>
            </a:r>
            <a:endParaRPr lang="hr-HR" sz="1800" b="1" dirty="0">
              <a:latin typeface="Arial" pitchFamily="34" charset="0"/>
            </a:endParaRPr>
          </a:p>
          <a:p>
            <a:pPr>
              <a:buClr>
                <a:srgbClr val="B5121B"/>
              </a:buClr>
              <a:buFont typeface="Webdings" pitchFamily="18" charset="2"/>
              <a:buChar char="4"/>
            </a:pPr>
            <a:r>
              <a:rPr lang="hr-HR" sz="1400" dirty="0">
                <a:solidFill>
                  <a:srgbClr val="000000"/>
                </a:solidFill>
              </a:rPr>
              <a:t>Primjena u nastavnom procesu na tehničkim fakultetima - kolegiji iz područja održavanja</a:t>
            </a:r>
          </a:p>
          <a:p>
            <a:pPr>
              <a:buClr>
                <a:srgbClr val="B5121B"/>
              </a:buClr>
              <a:buFont typeface="Webdings" pitchFamily="18" charset="2"/>
              <a:buChar char="4"/>
            </a:pPr>
            <a:r>
              <a:rPr lang="hr-HR" sz="1400" dirty="0">
                <a:solidFill>
                  <a:srgbClr val="000000"/>
                </a:solidFill>
              </a:rPr>
              <a:t>Ekonerg je donirao informacijski sustav Infor EAM strojarskim fakultetima u Zagrebu i Slavonskom Brodu za korištenje u edukaciju studenata i korištenje u nastavnom procesu i znanstveno - istraživačkim projektima</a:t>
            </a:r>
          </a:p>
          <a:p>
            <a:pPr>
              <a:buClr>
                <a:srgbClr val="B5121B"/>
              </a:buClr>
              <a:buFont typeface="Webdings" pitchFamily="18" charset="2"/>
              <a:buChar char="4"/>
            </a:pPr>
            <a:r>
              <a:rPr lang="hr-HR" sz="1400" dirty="0">
                <a:solidFill>
                  <a:srgbClr val="000000"/>
                </a:solidFill>
              </a:rPr>
              <a:t>Uspostavljena je suradnja s Tehničkim fakultetom u Rijeci </a:t>
            </a:r>
            <a:r>
              <a:rPr lang="hr-HR" sz="1400" dirty="0" smtClean="0">
                <a:solidFill>
                  <a:srgbClr val="000000"/>
                </a:solidFill>
              </a:rPr>
              <a:t>u svrhu opremanja </a:t>
            </a:r>
            <a:r>
              <a:rPr lang="hr-HR" sz="1400" dirty="0">
                <a:solidFill>
                  <a:srgbClr val="000000"/>
                </a:solidFill>
              </a:rPr>
              <a:t>učionice Zavoda za industrijsko inženjerstvo i </a:t>
            </a:r>
            <a:r>
              <a:rPr lang="hr-HR" sz="1400" dirty="0" err="1" smtClean="0">
                <a:solidFill>
                  <a:srgbClr val="000000"/>
                </a:solidFill>
              </a:rPr>
              <a:t>management</a:t>
            </a:r>
            <a:endParaRPr lang="hr-HR" sz="1400" dirty="0" smtClean="0">
              <a:solidFill>
                <a:srgbClr val="000000"/>
              </a:solidFill>
            </a:endParaRPr>
          </a:p>
          <a:p>
            <a:pPr>
              <a:buClr>
                <a:srgbClr val="B5121B"/>
              </a:buClr>
              <a:buFont typeface="Webdings" pitchFamily="18" charset="2"/>
              <a:buChar char="4"/>
            </a:pPr>
            <a:r>
              <a:rPr lang="hr-HR" sz="1400" dirty="0" smtClean="0">
                <a:solidFill>
                  <a:srgbClr val="000000"/>
                </a:solidFill>
              </a:rPr>
              <a:t>Kontinuirana suradnja s fakultetima kroz sudjelovanje na predavanjima iz područja upravljanja održavanjem</a:t>
            </a:r>
          </a:p>
        </p:txBody>
      </p:sp>
      <p:sp>
        <p:nvSpPr>
          <p:cNvPr id="48130" name="Rectangle 2"/>
          <p:cNvSpPr>
            <a:spLocks noGrp="1" noChangeArrowheads="1"/>
          </p:cNvSpPr>
          <p:nvPr>
            <p:ph type="title"/>
          </p:nvPr>
        </p:nvSpPr>
        <p:spPr>
          <a:xfrm>
            <a:off x="1381125" y="152400"/>
            <a:ext cx="7389813" cy="742950"/>
          </a:xfrm>
        </p:spPr>
        <p:txBody>
          <a:bodyPr/>
          <a:lstStyle/>
          <a:p>
            <a:r>
              <a:rPr lang="hr-HR" dirty="0"/>
              <a:t>Primjena u nastavnom procesu</a:t>
            </a:r>
            <a:endParaRPr lang="en-GB" dirty="0"/>
          </a:p>
        </p:txBody>
      </p:sp>
      <p:sp>
        <p:nvSpPr>
          <p:cNvPr id="16387" name="Slide Number Placeholder 6"/>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ctr" eaLnBrk="0" fontAlgn="base" hangingPunct="0">
              <a:spcBef>
                <a:spcPct val="0"/>
              </a:spcBef>
              <a:spcAft>
                <a:spcPct val="0"/>
              </a:spcAft>
              <a:defRPr sz="2200">
                <a:solidFill>
                  <a:schemeClr val="tx1"/>
                </a:solidFill>
                <a:latin typeface="Arial" charset="0"/>
              </a:defRPr>
            </a:lvl6pPr>
            <a:lvl7pPr marL="2971800" indent="-228600" algn="ctr" eaLnBrk="0" fontAlgn="base" hangingPunct="0">
              <a:spcBef>
                <a:spcPct val="0"/>
              </a:spcBef>
              <a:spcAft>
                <a:spcPct val="0"/>
              </a:spcAft>
              <a:defRPr sz="2200">
                <a:solidFill>
                  <a:schemeClr val="tx1"/>
                </a:solidFill>
                <a:latin typeface="Arial" charset="0"/>
              </a:defRPr>
            </a:lvl7pPr>
            <a:lvl8pPr marL="3429000" indent="-228600" algn="ctr" eaLnBrk="0" fontAlgn="base" hangingPunct="0">
              <a:spcBef>
                <a:spcPct val="0"/>
              </a:spcBef>
              <a:spcAft>
                <a:spcPct val="0"/>
              </a:spcAft>
              <a:defRPr sz="2200">
                <a:solidFill>
                  <a:schemeClr val="tx1"/>
                </a:solidFill>
                <a:latin typeface="Arial" charset="0"/>
              </a:defRPr>
            </a:lvl8pPr>
            <a:lvl9pPr marL="3886200" indent="-228600" algn="ctr" eaLnBrk="0" fontAlgn="base" hangingPunct="0">
              <a:spcBef>
                <a:spcPct val="0"/>
              </a:spcBef>
              <a:spcAft>
                <a:spcPct val="0"/>
              </a:spcAft>
              <a:defRPr sz="2200">
                <a:solidFill>
                  <a:schemeClr val="tx1"/>
                </a:solidFill>
                <a:latin typeface="Arial" charset="0"/>
              </a:defRPr>
            </a:lvl9pPr>
          </a:lstStyle>
          <a:p>
            <a:pPr>
              <a:defRPr/>
            </a:pPr>
            <a:fld id="{EAA43F52-DE67-4703-9925-072D6F84B16E}" type="slidenum">
              <a:rPr lang="en-US" sz="900">
                <a:solidFill>
                  <a:srgbClr val="B2B2B2"/>
                </a:solidFill>
              </a:rPr>
              <a:pPr>
                <a:defRPr/>
              </a:pPr>
              <a:t>31</a:t>
            </a:fld>
            <a:endParaRPr lang="en-US" sz="900">
              <a:solidFill>
                <a:srgbClr val="B2B2B2"/>
              </a:solidFill>
            </a:endParaRPr>
          </a:p>
        </p:txBody>
      </p:sp>
      <p:pic>
        <p:nvPicPr>
          <p:cNvPr id="8" name="Picture 6" descr="D:\kopija laptopa\prezentacije\SFSB_Ekonerg_zahvalnica_donacija Inf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8888" y="1852970"/>
            <a:ext cx="2967608" cy="416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D:\kopija laptopa\prezentacije\01_01_2050_2296_fsb_logo_new_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5877272"/>
            <a:ext cx="1177840" cy="340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D:\kopija laptopa\prezentacije\sfsb_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01289" y="5791546"/>
            <a:ext cx="678623" cy="45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9482" y="5791546"/>
            <a:ext cx="554606" cy="554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8760255"/>
      </p:ext>
    </p:extLst>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0" descr="PPT-subsection-divi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11"/>
          <p:cNvSpPr>
            <a:spLocks noGrp="1" noChangeArrowheads="1"/>
          </p:cNvSpPr>
          <p:nvPr>
            <p:ph type="ctrTitle"/>
          </p:nvPr>
        </p:nvSpPr>
        <p:spPr>
          <a:xfrm>
            <a:off x="2419350" y="1524000"/>
            <a:ext cx="4819650" cy="762000"/>
          </a:xfrm>
        </p:spPr>
        <p:txBody>
          <a:bodyPr/>
          <a:lstStyle/>
          <a:p>
            <a:pPr>
              <a:defRPr/>
            </a:pPr>
            <a:r>
              <a:rPr lang="hr-HR" dirty="0" smtClean="0"/>
              <a:t>EKONERG</a:t>
            </a:r>
            <a:endParaRPr lang="en-US" dirty="0"/>
          </a:p>
        </p:txBody>
      </p:sp>
      <p:sp>
        <p:nvSpPr>
          <p:cNvPr id="57348" name="Rectangle 12"/>
          <p:cNvSpPr>
            <a:spLocks noGrp="1" noChangeArrowheads="1"/>
          </p:cNvSpPr>
          <p:nvPr>
            <p:ph type="subTitle" idx="1"/>
          </p:nvPr>
        </p:nvSpPr>
        <p:spPr>
          <a:xfrm>
            <a:off x="2411413" y="2276475"/>
            <a:ext cx="6165850" cy="762000"/>
          </a:xfrm>
          <a:ln/>
          <a:extLst>
            <a:ext uri="{91240B29-F687-4F45-9708-019B960494DF}">
              <a14:hiddenLine xmlns:a14="http://schemas.microsoft.com/office/drawing/2010/main" w="9525">
                <a:solidFill>
                  <a:srgbClr val="000000"/>
                </a:solidFill>
                <a:miter lim="800000"/>
                <a:headEnd/>
                <a:tailEnd/>
              </a14:hiddenLine>
            </a:ext>
          </a:extLst>
        </p:spPr>
        <p:txBody>
          <a:bodyPr/>
          <a:lstStyle/>
          <a:p>
            <a:pPr>
              <a:buFont typeface="Webdings" pitchFamily="18" charset="2"/>
              <a:buNone/>
            </a:pPr>
            <a:r>
              <a:rPr lang="hr-HR" smtClean="0">
                <a:ea typeface="ＭＳ Ｐゴシック" pitchFamily="34" charset="-128"/>
              </a:rPr>
              <a:t>Glavne reference na pružanju ostalih usluga na području tehničkog održavanja i upravljanja fizičkom imovinom</a:t>
            </a:r>
            <a:endParaRPr lang="en-US" smtClean="0">
              <a:ea typeface="ＭＳ Ｐゴシック" pitchFamily="34" charset="-128"/>
            </a:endParaRPr>
          </a:p>
        </p:txBody>
      </p:sp>
      <p:sp>
        <p:nvSpPr>
          <p:cNvPr id="9222" name="Rectangle 13"/>
          <p:cNvSpPr>
            <a:spLocks noChangeArrowheads="1"/>
          </p:cNvSpPr>
          <p:nvPr/>
        </p:nvSpPr>
        <p:spPr bwMode="auto">
          <a:xfrm>
            <a:off x="0" y="6492875"/>
            <a:ext cx="1225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fld id="{CC693EB3-9062-4EEF-8F76-7598704B8D44}" type="slidenum">
              <a:rPr lang="en-GB" sz="900">
                <a:solidFill>
                  <a:srgbClr val="999999"/>
                </a:solidFill>
                <a:ea typeface="+mn-ea"/>
                <a:cs typeface="Arial" charset="0"/>
              </a:rPr>
              <a:pPr algn="ctr" eaLnBrk="0" hangingPunct="0">
                <a:defRPr/>
              </a:pPr>
              <a:t>32</a:t>
            </a:fld>
            <a:endParaRPr lang="en-GB" sz="900" dirty="0">
              <a:solidFill>
                <a:srgbClr val="999999"/>
              </a:solidFill>
              <a:ea typeface="+mn-ea"/>
              <a:cs typeface="Arial" charset="0"/>
            </a:endParaRPr>
          </a:p>
        </p:txBody>
      </p:sp>
      <p:pic>
        <p:nvPicPr>
          <p:cNvPr id="9" name="Picture 2" descr="http://solutionsx.com/wp-content/uploads/Infor_Channel_Partner_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933" y="324970"/>
            <a:ext cx="1306701"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_x0020_1" descr="Description: cid:part1.09040308.06080709@ekonerg.h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79512" y="324970"/>
            <a:ext cx="568421"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3"/>
          <p:cNvSpPr>
            <a:spLocks noGrp="1"/>
          </p:cNvSpPr>
          <p:nvPr>
            <p:ph sz="quarter" idx="4294967295"/>
          </p:nvPr>
        </p:nvSpPr>
        <p:spPr>
          <a:xfrm>
            <a:off x="539552" y="1268760"/>
            <a:ext cx="5400000" cy="5236755"/>
          </a:xfrm>
          <a:prstGeom prst="rect">
            <a:avLst/>
          </a:prstGeom>
          <a:solidFill>
            <a:sysClr val="window" lastClr="FFFFFF"/>
          </a:solidFill>
          <a:ln w="1270">
            <a:solidFill>
              <a:srgbClr val="E5E5E5">
                <a:lumMod val="50000"/>
              </a:srgbClr>
            </a:solidFill>
          </a:ln>
        </p:spPr>
        <p:txBody>
          <a:bodyPr lIns="365760" tIns="365760" rIns="365760" bIns="365760"/>
          <a:lstStyle/>
          <a:p>
            <a:pPr marL="0" indent="0" eaLnBrk="1" fontAlgn="auto" hangingPunct="1">
              <a:lnSpc>
                <a:spcPct val="100000"/>
              </a:lnSpc>
              <a:spcBef>
                <a:spcPts val="0"/>
              </a:spcBef>
              <a:spcAft>
                <a:spcPts val="0"/>
              </a:spcAft>
              <a:buClrTx/>
              <a:buNone/>
              <a:tabLst/>
            </a:pPr>
            <a:r>
              <a:rPr lang="hr-HR" sz="1800" b="1" dirty="0" smtClean="0">
                <a:latin typeface="Arial" pitchFamily="34" charset="0"/>
              </a:rPr>
              <a:t>Nuklearna </a:t>
            </a:r>
            <a:r>
              <a:rPr lang="hr-HR" sz="1800" b="1" dirty="0">
                <a:latin typeface="Arial" pitchFamily="34" charset="0"/>
              </a:rPr>
              <a:t>elektrana Krško (NEK)</a:t>
            </a:r>
            <a:endParaRPr lang="de-DE" sz="1800" b="1" dirty="0">
              <a:latin typeface="Arial" pitchFamily="34" charset="0"/>
            </a:endParaRPr>
          </a:p>
          <a:p>
            <a:pPr>
              <a:defRPr/>
            </a:pPr>
            <a:r>
              <a:rPr lang="hr-HR" sz="1400" dirty="0" smtClean="0"/>
              <a:t>Proizvodnja </a:t>
            </a:r>
            <a:r>
              <a:rPr lang="hr-HR" sz="1400" dirty="0"/>
              <a:t>električne energije - nuklearna </a:t>
            </a:r>
            <a:r>
              <a:rPr lang="hr-HR" sz="1400" dirty="0" smtClean="0"/>
              <a:t>elektrana; snaga </a:t>
            </a:r>
            <a:r>
              <a:rPr lang="hr-HR" sz="1400" dirty="0"/>
              <a:t>727 MW, godišnja proizvodnja više od 5 milijardi </a:t>
            </a:r>
            <a:r>
              <a:rPr lang="hr-HR" sz="1400" dirty="0" err="1" smtClean="0"/>
              <a:t>kWh</a:t>
            </a:r>
            <a:endParaRPr lang="hr-HR" sz="1400" dirty="0"/>
          </a:p>
          <a:p>
            <a:pPr marL="0" indent="0">
              <a:buNone/>
              <a:defRPr/>
            </a:pPr>
            <a:endParaRPr lang="hr-HR" sz="1400" dirty="0" smtClean="0"/>
          </a:p>
          <a:p>
            <a:pPr marL="0" indent="0">
              <a:buNone/>
              <a:defRPr/>
            </a:pPr>
            <a:endParaRPr lang="hr-HR" sz="1400" dirty="0" smtClean="0"/>
          </a:p>
          <a:p>
            <a:pPr marL="0" indent="0" eaLnBrk="1" fontAlgn="auto" hangingPunct="1">
              <a:lnSpc>
                <a:spcPct val="100000"/>
              </a:lnSpc>
              <a:spcBef>
                <a:spcPts val="0"/>
              </a:spcBef>
              <a:spcAft>
                <a:spcPts val="0"/>
              </a:spcAft>
              <a:buClrTx/>
              <a:buNone/>
              <a:tabLst/>
              <a:defRPr/>
            </a:pPr>
            <a:r>
              <a:rPr lang="hr-HR" sz="1800" b="1" dirty="0" smtClean="0">
                <a:latin typeface="Arial" pitchFamily="34" charset="0"/>
              </a:rPr>
              <a:t>Izvršene usluge</a:t>
            </a:r>
            <a:endParaRPr lang="hr-HR" sz="1800" b="1" dirty="0">
              <a:latin typeface="Arial" pitchFamily="34" charset="0"/>
            </a:endParaRPr>
          </a:p>
          <a:p>
            <a:pPr>
              <a:defRPr/>
            </a:pPr>
            <a:r>
              <a:rPr lang="vi-VN" sz="1400" dirty="0" smtClean="0"/>
              <a:t>usluge </a:t>
            </a:r>
            <a:r>
              <a:rPr lang="vi-VN" sz="1400" dirty="0"/>
              <a:t>QA na redovitom održavanju elektrane (kontinuirani dnevni angažman stručnjaka u NEK)</a:t>
            </a:r>
          </a:p>
          <a:p>
            <a:pPr>
              <a:defRPr/>
            </a:pPr>
            <a:r>
              <a:rPr lang="vi-VN" sz="1400" dirty="0"/>
              <a:t>inspekcijski nadzor kod provedbe redovitih planiranih remonata elektrane za Upravu Republike Slovenije za nuklearnu sigurnost (URSJV)</a:t>
            </a:r>
          </a:p>
          <a:p>
            <a:pPr>
              <a:defRPr/>
            </a:pPr>
            <a:r>
              <a:rPr lang="vi-VN" sz="1400" dirty="0"/>
              <a:t>usluge projektiranja postrojenja i opreme, inženjering</a:t>
            </a:r>
          </a:p>
        </p:txBody>
      </p:sp>
      <p:sp>
        <p:nvSpPr>
          <p:cNvPr id="48130" name="Rectangle 2"/>
          <p:cNvSpPr>
            <a:spLocks noGrp="1" noChangeArrowheads="1"/>
          </p:cNvSpPr>
          <p:nvPr>
            <p:ph type="title"/>
          </p:nvPr>
        </p:nvSpPr>
        <p:spPr>
          <a:xfrm>
            <a:off x="1381125" y="152400"/>
            <a:ext cx="7389813" cy="742950"/>
          </a:xfrm>
        </p:spPr>
        <p:txBody>
          <a:bodyPr/>
          <a:lstStyle/>
          <a:p>
            <a:pPr eaLnBrk="1" hangingPunct="1"/>
            <a:r>
              <a:rPr lang="hr-HR" sz="2200" dirty="0">
                <a:ea typeface="ＭＳ Ｐゴシック" pitchFamily="34" charset="-128"/>
              </a:rPr>
              <a:t>Energetika - električna energija</a:t>
            </a:r>
            <a:endParaRPr lang="de-DE" sz="2200" dirty="0" smtClean="0">
              <a:ea typeface="ＭＳ Ｐゴシック" pitchFamily="34" charset="-128"/>
            </a:endParaRPr>
          </a:p>
        </p:txBody>
      </p:sp>
      <p:sp>
        <p:nvSpPr>
          <p:cNvPr id="16387" name="Slide Number Placeholder 6"/>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ctr" eaLnBrk="0" fontAlgn="base" hangingPunct="0">
              <a:spcBef>
                <a:spcPct val="0"/>
              </a:spcBef>
              <a:spcAft>
                <a:spcPct val="0"/>
              </a:spcAft>
              <a:defRPr sz="2200">
                <a:solidFill>
                  <a:schemeClr val="tx1"/>
                </a:solidFill>
                <a:latin typeface="Arial" charset="0"/>
              </a:defRPr>
            </a:lvl6pPr>
            <a:lvl7pPr marL="2971800" indent="-228600" algn="ctr" eaLnBrk="0" fontAlgn="base" hangingPunct="0">
              <a:spcBef>
                <a:spcPct val="0"/>
              </a:spcBef>
              <a:spcAft>
                <a:spcPct val="0"/>
              </a:spcAft>
              <a:defRPr sz="2200">
                <a:solidFill>
                  <a:schemeClr val="tx1"/>
                </a:solidFill>
                <a:latin typeface="Arial" charset="0"/>
              </a:defRPr>
            </a:lvl7pPr>
            <a:lvl8pPr marL="3429000" indent="-228600" algn="ctr" eaLnBrk="0" fontAlgn="base" hangingPunct="0">
              <a:spcBef>
                <a:spcPct val="0"/>
              </a:spcBef>
              <a:spcAft>
                <a:spcPct val="0"/>
              </a:spcAft>
              <a:defRPr sz="2200">
                <a:solidFill>
                  <a:schemeClr val="tx1"/>
                </a:solidFill>
                <a:latin typeface="Arial" charset="0"/>
              </a:defRPr>
            </a:lvl8pPr>
            <a:lvl9pPr marL="3886200" indent="-228600" algn="ctr" eaLnBrk="0" fontAlgn="base" hangingPunct="0">
              <a:spcBef>
                <a:spcPct val="0"/>
              </a:spcBef>
              <a:spcAft>
                <a:spcPct val="0"/>
              </a:spcAft>
              <a:defRPr sz="2200">
                <a:solidFill>
                  <a:schemeClr val="tx1"/>
                </a:solidFill>
                <a:latin typeface="Arial" charset="0"/>
              </a:defRPr>
            </a:lvl9pPr>
          </a:lstStyle>
          <a:p>
            <a:pPr>
              <a:defRPr/>
            </a:pPr>
            <a:fld id="{EAA43F52-DE67-4703-9925-072D6F84B16E}" type="slidenum">
              <a:rPr lang="en-US" sz="900">
                <a:solidFill>
                  <a:srgbClr val="B2B2B2"/>
                </a:solidFill>
              </a:rPr>
              <a:pPr>
                <a:defRPr/>
              </a:pPr>
              <a:t>33</a:t>
            </a:fld>
            <a:endParaRPr lang="en-US" sz="900">
              <a:solidFill>
                <a:srgbClr val="B2B2B2"/>
              </a:solidFill>
            </a:endParaRPr>
          </a:p>
        </p:txBody>
      </p:sp>
      <p:pic>
        <p:nvPicPr>
          <p:cNvPr id="8" name="Picture 47" descr="NEK_logo_mini_h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052736"/>
            <a:ext cx="703015" cy="478837"/>
          </a:xfrm>
          <a:prstGeom prst="rect">
            <a:avLst/>
          </a:prstGeom>
          <a:noFill/>
          <a:ln w="127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7" descr="D:\kopija laptopa\prezentacije\krsko-2-311_kontrolna sob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0152" y="4842910"/>
            <a:ext cx="2411412" cy="1610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0152" y="2970702"/>
            <a:ext cx="2411412" cy="1608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2578" name="Picture 2" descr="http://liderpress.hr/static/media/cache/48/7b/487b65f670630a3afe3d18904196e74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1037" y="1337912"/>
            <a:ext cx="2390528" cy="140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696893"/>
      </p:ext>
    </p:extLst>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3"/>
          <p:cNvSpPr>
            <a:spLocks noGrp="1"/>
          </p:cNvSpPr>
          <p:nvPr>
            <p:ph sz="quarter" idx="4294967295"/>
          </p:nvPr>
        </p:nvSpPr>
        <p:spPr>
          <a:xfrm>
            <a:off x="539552" y="1268760"/>
            <a:ext cx="5400000" cy="5236755"/>
          </a:xfrm>
          <a:prstGeom prst="rect">
            <a:avLst/>
          </a:prstGeom>
          <a:solidFill>
            <a:sysClr val="window" lastClr="FFFFFF"/>
          </a:solidFill>
          <a:ln w="1270">
            <a:solidFill>
              <a:srgbClr val="E5E5E5">
                <a:lumMod val="50000"/>
              </a:srgbClr>
            </a:solidFill>
          </a:ln>
        </p:spPr>
        <p:txBody>
          <a:bodyPr lIns="365760" tIns="365760" rIns="365760" bIns="365760"/>
          <a:lstStyle/>
          <a:p>
            <a:pPr marL="0" indent="0" eaLnBrk="1" fontAlgn="auto" hangingPunct="1">
              <a:lnSpc>
                <a:spcPct val="100000"/>
              </a:lnSpc>
              <a:spcBef>
                <a:spcPts val="0"/>
              </a:spcBef>
              <a:spcAft>
                <a:spcPts val="0"/>
              </a:spcAft>
              <a:buClrTx/>
              <a:buNone/>
              <a:tabLst/>
            </a:pPr>
            <a:r>
              <a:rPr lang="hr-HR" sz="1800" b="1" dirty="0" err="1" smtClean="0">
                <a:latin typeface="Arial" pitchFamily="34" charset="0"/>
              </a:rPr>
              <a:t>Abilia</a:t>
            </a:r>
            <a:r>
              <a:rPr lang="hr-HR" sz="1800" b="1" dirty="0" smtClean="0">
                <a:latin typeface="Arial" pitchFamily="34" charset="0"/>
              </a:rPr>
              <a:t> </a:t>
            </a:r>
            <a:r>
              <a:rPr lang="hr-HR" sz="1800" b="1" dirty="0">
                <a:latin typeface="Arial" pitchFamily="34" charset="0"/>
              </a:rPr>
              <a:t>d.o.o., </a:t>
            </a:r>
            <a:r>
              <a:rPr lang="hr-HR" sz="1800" b="1" dirty="0" err="1">
                <a:latin typeface="Arial" pitchFamily="34" charset="0"/>
              </a:rPr>
              <a:t>Maistra</a:t>
            </a:r>
            <a:r>
              <a:rPr lang="hr-HR" sz="1800" b="1" dirty="0">
                <a:latin typeface="Arial" pitchFamily="34" charset="0"/>
              </a:rPr>
              <a:t> d.d. (Adris Grupa)</a:t>
            </a:r>
            <a:endParaRPr lang="de-DE" sz="1800" b="1" dirty="0" smtClean="0">
              <a:latin typeface="Arial" pitchFamily="34" charset="0"/>
            </a:endParaRPr>
          </a:p>
          <a:p>
            <a:pPr>
              <a:defRPr/>
            </a:pPr>
            <a:r>
              <a:rPr lang="hr-HR" sz="1400" dirty="0"/>
              <a:t>Turizam, upravljanje </a:t>
            </a:r>
            <a:r>
              <a:rPr lang="hr-HR" sz="1400" dirty="0" smtClean="0"/>
              <a:t>nekretninama</a:t>
            </a:r>
          </a:p>
          <a:p>
            <a:pPr marL="0" indent="0">
              <a:buNone/>
              <a:defRPr/>
            </a:pPr>
            <a:endParaRPr lang="hr-HR" sz="1400" dirty="0" smtClean="0"/>
          </a:p>
          <a:p>
            <a:pPr marL="0" indent="0">
              <a:buNone/>
              <a:defRPr/>
            </a:pPr>
            <a:endParaRPr lang="hr-HR" sz="1400" dirty="0"/>
          </a:p>
          <a:p>
            <a:pPr marL="0" indent="0" eaLnBrk="1" fontAlgn="auto" hangingPunct="1">
              <a:lnSpc>
                <a:spcPct val="100000"/>
              </a:lnSpc>
              <a:spcBef>
                <a:spcPts val="0"/>
              </a:spcBef>
              <a:spcAft>
                <a:spcPts val="0"/>
              </a:spcAft>
              <a:buClrTx/>
              <a:buNone/>
              <a:tabLst/>
              <a:defRPr/>
            </a:pPr>
            <a:r>
              <a:rPr lang="hr-HR" sz="1800" b="1" dirty="0" smtClean="0">
                <a:latin typeface="Arial" pitchFamily="34" charset="0"/>
              </a:rPr>
              <a:t>Izvršene usluge</a:t>
            </a:r>
            <a:endParaRPr lang="hr-HR" sz="1800" b="1" dirty="0">
              <a:latin typeface="Arial" pitchFamily="34" charset="0"/>
            </a:endParaRPr>
          </a:p>
          <a:p>
            <a:pPr>
              <a:defRPr/>
            </a:pPr>
            <a:r>
              <a:rPr lang="vi-VN" sz="1400" dirty="0" smtClean="0"/>
              <a:t>definiranje </a:t>
            </a:r>
            <a:r>
              <a:rPr lang="vi-VN" sz="1400" dirty="0"/>
              <a:t>i izrada standardnih korporativnih planova i programa održavanja turističkih objekata, opreme i tehničkih sustava za 9 hotela, 7 turističkih naselja i 6 autokampova u Rovinju i Vrsaru u vlasništvu Maistre d.d.</a:t>
            </a:r>
          </a:p>
          <a:p>
            <a:pPr>
              <a:defRPr/>
            </a:pPr>
            <a:r>
              <a:rPr lang="vi-VN" sz="1400" dirty="0"/>
              <a:t>izrada elaborata stanja poslovnih procesa Facility Managementa, konceptualnog dizajna i projekta za uvođenje Asset Management informacijskog sustava za  podršku upravljanju imovinom</a:t>
            </a:r>
          </a:p>
          <a:p>
            <a:pPr>
              <a:defRPr/>
            </a:pPr>
            <a:r>
              <a:rPr lang="vi-VN" sz="1400" dirty="0"/>
              <a:t>izrade tehničke specifikacije za nadmetanje za izbor Upravitelja nove poslovne zgrade ADRIS na lokaciji Jagićeva ulica u Zagrebu</a:t>
            </a:r>
          </a:p>
        </p:txBody>
      </p:sp>
      <p:sp>
        <p:nvSpPr>
          <p:cNvPr id="48130" name="Rectangle 2"/>
          <p:cNvSpPr>
            <a:spLocks noGrp="1" noChangeArrowheads="1"/>
          </p:cNvSpPr>
          <p:nvPr>
            <p:ph type="title"/>
          </p:nvPr>
        </p:nvSpPr>
        <p:spPr>
          <a:xfrm>
            <a:off x="1381125" y="152400"/>
            <a:ext cx="7389813" cy="742950"/>
          </a:xfrm>
        </p:spPr>
        <p:txBody>
          <a:bodyPr/>
          <a:lstStyle/>
          <a:p>
            <a:pPr eaLnBrk="1" hangingPunct="1"/>
            <a:r>
              <a:rPr lang="hr-HR" sz="2200" dirty="0" err="1">
                <a:ea typeface="ＭＳ Ｐゴシック" pitchFamily="34" charset="-128"/>
              </a:rPr>
              <a:t>Facility</a:t>
            </a:r>
            <a:r>
              <a:rPr lang="hr-HR" sz="2200" dirty="0">
                <a:ea typeface="ＭＳ Ｐゴシック" pitchFamily="34" charset="-128"/>
              </a:rPr>
              <a:t> Management</a:t>
            </a:r>
            <a:endParaRPr lang="de-DE" sz="2200" dirty="0" smtClean="0">
              <a:ea typeface="ＭＳ Ｐゴシック" pitchFamily="34" charset="-128"/>
            </a:endParaRPr>
          </a:p>
        </p:txBody>
      </p:sp>
      <p:sp>
        <p:nvSpPr>
          <p:cNvPr id="16387" name="Slide Number Placeholder 6"/>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ctr" eaLnBrk="0" fontAlgn="base" hangingPunct="0">
              <a:spcBef>
                <a:spcPct val="0"/>
              </a:spcBef>
              <a:spcAft>
                <a:spcPct val="0"/>
              </a:spcAft>
              <a:defRPr sz="2200">
                <a:solidFill>
                  <a:schemeClr val="tx1"/>
                </a:solidFill>
                <a:latin typeface="Arial" charset="0"/>
              </a:defRPr>
            </a:lvl6pPr>
            <a:lvl7pPr marL="2971800" indent="-228600" algn="ctr" eaLnBrk="0" fontAlgn="base" hangingPunct="0">
              <a:spcBef>
                <a:spcPct val="0"/>
              </a:spcBef>
              <a:spcAft>
                <a:spcPct val="0"/>
              </a:spcAft>
              <a:defRPr sz="2200">
                <a:solidFill>
                  <a:schemeClr val="tx1"/>
                </a:solidFill>
                <a:latin typeface="Arial" charset="0"/>
              </a:defRPr>
            </a:lvl7pPr>
            <a:lvl8pPr marL="3429000" indent="-228600" algn="ctr" eaLnBrk="0" fontAlgn="base" hangingPunct="0">
              <a:spcBef>
                <a:spcPct val="0"/>
              </a:spcBef>
              <a:spcAft>
                <a:spcPct val="0"/>
              </a:spcAft>
              <a:defRPr sz="2200">
                <a:solidFill>
                  <a:schemeClr val="tx1"/>
                </a:solidFill>
                <a:latin typeface="Arial" charset="0"/>
              </a:defRPr>
            </a:lvl8pPr>
            <a:lvl9pPr marL="3886200" indent="-228600" algn="ctr" eaLnBrk="0" fontAlgn="base" hangingPunct="0">
              <a:spcBef>
                <a:spcPct val="0"/>
              </a:spcBef>
              <a:spcAft>
                <a:spcPct val="0"/>
              </a:spcAft>
              <a:defRPr sz="2200">
                <a:solidFill>
                  <a:schemeClr val="tx1"/>
                </a:solidFill>
                <a:latin typeface="Arial" charset="0"/>
              </a:defRPr>
            </a:lvl9pPr>
          </a:lstStyle>
          <a:p>
            <a:pPr>
              <a:defRPr/>
            </a:pPr>
            <a:fld id="{EAA43F52-DE67-4703-9925-072D6F84B16E}" type="slidenum">
              <a:rPr lang="en-US" sz="900">
                <a:solidFill>
                  <a:srgbClr val="B2B2B2"/>
                </a:solidFill>
              </a:rPr>
              <a:pPr>
                <a:defRPr/>
              </a:pPr>
              <a:t>34</a:t>
            </a:fld>
            <a:endParaRPr lang="en-US" sz="900">
              <a:solidFill>
                <a:srgbClr val="B2B2B2"/>
              </a:solidFill>
            </a:endParaRPr>
          </a:p>
        </p:txBody>
      </p:sp>
      <p:pic>
        <p:nvPicPr>
          <p:cNvPr id="153602" name="Picture 2" descr="http://www.sindikat-istre-kvarnera.hr/img/maistralogovelik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080566"/>
            <a:ext cx="1026468" cy="332210"/>
          </a:xfrm>
          <a:prstGeom prst="rect">
            <a:avLst/>
          </a:prstGeom>
          <a:noFill/>
          <a:ln w="1270">
            <a:solidFill>
              <a:srgbClr val="000000"/>
            </a:solidFill>
          </a:ln>
          <a:extLst>
            <a:ext uri="{909E8E84-426E-40DD-AFC4-6F175D3DCCD1}">
              <a14:hiddenFill xmlns:a14="http://schemas.microsoft.com/office/drawing/2010/main">
                <a:solidFill>
                  <a:srgbClr val="FFFFFF"/>
                </a:solidFill>
              </a14:hiddenFill>
            </a:ext>
          </a:extLst>
        </p:spPr>
      </p:pic>
      <p:pic>
        <p:nvPicPr>
          <p:cNvPr id="11" name="Picture 7" descr="Abilia - Naslovnic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1081380"/>
            <a:ext cx="924942" cy="331396"/>
          </a:xfrm>
          <a:prstGeom prst="rect">
            <a:avLst/>
          </a:prstGeom>
          <a:noFill/>
          <a:ln w="127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4" descr="hotel ist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4480" y="4653136"/>
            <a:ext cx="2624137"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4" name="Picture 4" descr="http://seebiz.eu:8080/upload/seebiz_eu/upload/sc_autogenerated/article/ar_6801/Hotel_Lone_3_0_0_468X100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4480" y="2924944"/>
            <a:ext cx="2624137" cy="1659711"/>
          </a:xfrm>
          <a:prstGeom prst="rect">
            <a:avLst/>
          </a:prstGeom>
          <a:noFill/>
          <a:extLst>
            <a:ext uri="{909E8E84-426E-40DD-AFC4-6F175D3DCCD1}">
              <a14:hiddenFill xmlns:a14="http://schemas.microsoft.com/office/drawing/2010/main">
                <a:solidFill>
                  <a:srgbClr val="FFFFFF"/>
                </a:solidFill>
              </a14:hiddenFill>
            </a:ext>
          </a:extLst>
        </p:spPr>
      </p:pic>
      <p:pic>
        <p:nvPicPr>
          <p:cNvPr id="153606" name="Picture 6" descr="http://kfk.hr/references/wp-content/uploads/2011/12/04paneel-Kopie_V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4480" y="1412776"/>
            <a:ext cx="2624136" cy="1429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767363"/>
      </p:ext>
    </p:extLst>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3"/>
          <p:cNvSpPr>
            <a:spLocks noGrp="1"/>
          </p:cNvSpPr>
          <p:nvPr>
            <p:ph sz="quarter" idx="4294967295"/>
          </p:nvPr>
        </p:nvSpPr>
        <p:spPr>
          <a:xfrm>
            <a:off x="539552" y="1268760"/>
            <a:ext cx="5400000" cy="5236755"/>
          </a:xfrm>
          <a:prstGeom prst="rect">
            <a:avLst/>
          </a:prstGeom>
          <a:solidFill>
            <a:sysClr val="window" lastClr="FFFFFF"/>
          </a:solidFill>
          <a:ln w="1270">
            <a:solidFill>
              <a:srgbClr val="E5E5E5">
                <a:lumMod val="50000"/>
              </a:srgbClr>
            </a:solidFill>
          </a:ln>
        </p:spPr>
        <p:txBody>
          <a:bodyPr lIns="365760" tIns="365760" rIns="365760" bIns="365760"/>
          <a:lstStyle/>
          <a:p>
            <a:pPr marL="0" indent="0" eaLnBrk="1" fontAlgn="auto" hangingPunct="1">
              <a:lnSpc>
                <a:spcPct val="100000"/>
              </a:lnSpc>
              <a:spcBef>
                <a:spcPts val="0"/>
              </a:spcBef>
              <a:spcAft>
                <a:spcPts val="0"/>
              </a:spcAft>
              <a:buClrTx/>
              <a:buNone/>
              <a:tabLst/>
            </a:pPr>
            <a:r>
              <a:rPr lang="hr-HR" sz="1800" b="1" dirty="0" smtClean="0"/>
              <a:t>Istarski </a:t>
            </a:r>
            <a:r>
              <a:rPr lang="hr-HR" sz="1800" b="1" dirty="0"/>
              <a:t>vodovod d.o.o.</a:t>
            </a:r>
            <a:endParaRPr lang="de-DE" sz="1800" b="1" dirty="0" smtClean="0">
              <a:latin typeface="Arial" pitchFamily="34" charset="0"/>
            </a:endParaRPr>
          </a:p>
          <a:p>
            <a:pPr>
              <a:defRPr/>
            </a:pPr>
            <a:r>
              <a:rPr lang="hr-HR" sz="1400" dirty="0" smtClean="0"/>
              <a:t>Opskrba </a:t>
            </a:r>
            <a:r>
              <a:rPr lang="hr-HR" sz="1400" dirty="0"/>
              <a:t>pitkom vodom 7 gradova (Buje, Buzet, Novigrad, Pazin, Poreč, Rovinj i Umag) i 20 općina na području Istre. Isporuka pitke vode </a:t>
            </a:r>
            <a:r>
              <a:rPr lang="hr-HR" sz="1400" dirty="0" err="1"/>
              <a:t>Rižanskom</a:t>
            </a:r>
            <a:r>
              <a:rPr lang="hr-HR" sz="1400" dirty="0"/>
              <a:t> vodovodu - Slovenija</a:t>
            </a:r>
          </a:p>
          <a:p>
            <a:pPr marL="0" indent="0">
              <a:buNone/>
              <a:defRPr/>
            </a:pPr>
            <a:endParaRPr lang="hr-HR" sz="1400" dirty="0"/>
          </a:p>
          <a:p>
            <a:pPr marL="0" indent="0" eaLnBrk="1" fontAlgn="auto" hangingPunct="1">
              <a:lnSpc>
                <a:spcPct val="100000"/>
              </a:lnSpc>
              <a:spcBef>
                <a:spcPts val="0"/>
              </a:spcBef>
              <a:spcAft>
                <a:spcPts val="0"/>
              </a:spcAft>
              <a:buClrTx/>
              <a:buNone/>
              <a:tabLst/>
              <a:defRPr/>
            </a:pPr>
            <a:r>
              <a:rPr lang="hr-HR" sz="1800" b="1" dirty="0" smtClean="0">
                <a:latin typeface="Arial" pitchFamily="34" charset="0"/>
              </a:rPr>
              <a:t>Izvršene usluge</a:t>
            </a:r>
            <a:endParaRPr lang="hr-HR" sz="1800" b="1" dirty="0">
              <a:latin typeface="Arial" pitchFamily="34" charset="0"/>
            </a:endParaRPr>
          </a:p>
          <a:p>
            <a:pPr>
              <a:defRPr/>
            </a:pPr>
            <a:r>
              <a:rPr lang="hr-HR" sz="1400" dirty="0" smtClean="0"/>
              <a:t>i</a:t>
            </a:r>
            <a:r>
              <a:rPr lang="vi-VN" sz="1400" dirty="0"/>
              <a:t>zrada </a:t>
            </a:r>
            <a:r>
              <a:rPr lang="hr-HR" sz="1400" dirty="0"/>
              <a:t>p</a:t>
            </a:r>
            <a:r>
              <a:rPr lang="vi-VN" sz="1400" dirty="0"/>
              <a:t>riručnika za održavanje </a:t>
            </a:r>
            <a:r>
              <a:rPr lang="hr-HR" sz="1400" dirty="0"/>
              <a:t>i </a:t>
            </a:r>
            <a:r>
              <a:rPr lang="vi-VN" sz="1400" dirty="0"/>
              <a:t>postupaka upravljanja kvalitetom u domeni održavanja za radne jedinice RJ (Butoniga, Gradole, Buzet, Održavanje) i poslovne jedinice PJ (Buzet, Buje, Pazin, Poreč, Rovinj)</a:t>
            </a:r>
          </a:p>
          <a:p>
            <a:pPr>
              <a:defRPr/>
            </a:pPr>
            <a:r>
              <a:rPr lang="vi-VN" sz="1400" dirty="0"/>
              <a:t>snimka stanja</a:t>
            </a:r>
            <a:r>
              <a:rPr lang="hr-HR" sz="1400" dirty="0"/>
              <a:t> i izrada koncepta </a:t>
            </a:r>
            <a:r>
              <a:rPr lang="vi-VN" sz="1400" dirty="0"/>
              <a:t>uvođenja informacijskog sustava za podršku upravljanju </a:t>
            </a:r>
            <a:r>
              <a:rPr lang="hr-HR" sz="1400" dirty="0"/>
              <a:t>održavanjem</a:t>
            </a:r>
            <a:endParaRPr lang="vi-VN" sz="1400" dirty="0"/>
          </a:p>
          <a:p>
            <a:pPr>
              <a:defRPr/>
            </a:pPr>
            <a:r>
              <a:rPr lang="vi-VN" sz="1400" dirty="0"/>
              <a:t>izrada detaljne baze podataka i programa održavanja, izrada izvedenog stanja temeljne dokumentacije za upravljanje održavanjem i web stranice (blok sheme, P&amp;I dijagrami) za postrojenje </a:t>
            </a:r>
            <a:r>
              <a:rPr lang="hr-HR" sz="1400" dirty="0"/>
              <a:t>za </a:t>
            </a:r>
            <a:r>
              <a:rPr lang="hr-HR" sz="1400" dirty="0" err="1"/>
              <a:t>kondicioniranje</a:t>
            </a:r>
            <a:r>
              <a:rPr lang="hr-HR" sz="1400" dirty="0"/>
              <a:t> vode </a:t>
            </a:r>
            <a:r>
              <a:rPr lang="vi-VN" sz="1400" dirty="0" smtClean="0"/>
              <a:t>Butoniga</a:t>
            </a:r>
            <a:endParaRPr lang="vi-VN" sz="1400" dirty="0"/>
          </a:p>
        </p:txBody>
      </p:sp>
      <p:sp>
        <p:nvSpPr>
          <p:cNvPr id="48130" name="Rectangle 2"/>
          <p:cNvSpPr>
            <a:spLocks noGrp="1" noChangeArrowheads="1"/>
          </p:cNvSpPr>
          <p:nvPr>
            <p:ph type="title"/>
          </p:nvPr>
        </p:nvSpPr>
        <p:spPr>
          <a:xfrm>
            <a:off x="1381125" y="152400"/>
            <a:ext cx="7389813" cy="742950"/>
          </a:xfrm>
        </p:spPr>
        <p:txBody>
          <a:bodyPr/>
          <a:lstStyle/>
          <a:p>
            <a:pPr eaLnBrk="1" hangingPunct="1"/>
            <a:r>
              <a:rPr lang="hr-HR" sz="2200" dirty="0">
                <a:ea typeface="ＭＳ Ｐゴシック" pitchFamily="34" charset="-128"/>
              </a:rPr>
              <a:t>Komunalni sustavi - vodoopskrba</a:t>
            </a:r>
            <a:endParaRPr lang="de-DE" sz="2200" dirty="0" smtClean="0">
              <a:ea typeface="ＭＳ Ｐゴシック" pitchFamily="34" charset="-128"/>
            </a:endParaRPr>
          </a:p>
        </p:txBody>
      </p:sp>
      <p:sp>
        <p:nvSpPr>
          <p:cNvPr id="16387" name="Slide Number Placeholder 6"/>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ctr" eaLnBrk="0" fontAlgn="base" hangingPunct="0">
              <a:spcBef>
                <a:spcPct val="0"/>
              </a:spcBef>
              <a:spcAft>
                <a:spcPct val="0"/>
              </a:spcAft>
              <a:defRPr sz="2200">
                <a:solidFill>
                  <a:schemeClr val="tx1"/>
                </a:solidFill>
                <a:latin typeface="Arial" charset="0"/>
              </a:defRPr>
            </a:lvl6pPr>
            <a:lvl7pPr marL="2971800" indent="-228600" algn="ctr" eaLnBrk="0" fontAlgn="base" hangingPunct="0">
              <a:spcBef>
                <a:spcPct val="0"/>
              </a:spcBef>
              <a:spcAft>
                <a:spcPct val="0"/>
              </a:spcAft>
              <a:defRPr sz="2200">
                <a:solidFill>
                  <a:schemeClr val="tx1"/>
                </a:solidFill>
                <a:latin typeface="Arial" charset="0"/>
              </a:defRPr>
            </a:lvl7pPr>
            <a:lvl8pPr marL="3429000" indent="-228600" algn="ctr" eaLnBrk="0" fontAlgn="base" hangingPunct="0">
              <a:spcBef>
                <a:spcPct val="0"/>
              </a:spcBef>
              <a:spcAft>
                <a:spcPct val="0"/>
              </a:spcAft>
              <a:defRPr sz="2200">
                <a:solidFill>
                  <a:schemeClr val="tx1"/>
                </a:solidFill>
                <a:latin typeface="Arial" charset="0"/>
              </a:defRPr>
            </a:lvl8pPr>
            <a:lvl9pPr marL="3886200" indent="-228600" algn="ctr" eaLnBrk="0" fontAlgn="base" hangingPunct="0">
              <a:spcBef>
                <a:spcPct val="0"/>
              </a:spcBef>
              <a:spcAft>
                <a:spcPct val="0"/>
              </a:spcAft>
              <a:defRPr sz="2200">
                <a:solidFill>
                  <a:schemeClr val="tx1"/>
                </a:solidFill>
                <a:latin typeface="Arial" charset="0"/>
              </a:defRPr>
            </a:lvl9pPr>
          </a:lstStyle>
          <a:p>
            <a:pPr>
              <a:defRPr/>
            </a:pPr>
            <a:fld id="{EAA43F52-DE67-4703-9925-072D6F84B16E}" type="slidenum">
              <a:rPr lang="en-US" sz="900">
                <a:solidFill>
                  <a:srgbClr val="B2B2B2"/>
                </a:solidFill>
              </a:rPr>
              <a:pPr>
                <a:defRPr/>
              </a:pPr>
              <a:t>35</a:t>
            </a:fld>
            <a:endParaRPr lang="en-US" sz="900">
              <a:solidFill>
                <a:srgbClr val="B2B2B2"/>
              </a:solidFill>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931042"/>
            <a:ext cx="883667" cy="72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21501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084" y="1700808"/>
            <a:ext cx="259238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P215009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4221088"/>
            <a:ext cx="2554287"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5889044"/>
      </p:ext>
    </p:extLst>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3"/>
          <p:cNvSpPr>
            <a:spLocks noGrp="1"/>
          </p:cNvSpPr>
          <p:nvPr>
            <p:ph sz="quarter" idx="4294967295"/>
          </p:nvPr>
        </p:nvSpPr>
        <p:spPr>
          <a:xfrm>
            <a:off x="539552" y="1268760"/>
            <a:ext cx="5400000" cy="5236755"/>
          </a:xfrm>
          <a:prstGeom prst="rect">
            <a:avLst/>
          </a:prstGeom>
          <a:solidFill>
            <a:sysClr val="window" lastClr="FFFFFF"/>
          </a:solidFill>
          <a:ln w="1270">
            <a:solidFill>
              <a:srgbClr val="E5E5E5">
                <a:lumMod val="50000"/>
              </a:srgbClr>
            </a:solidFill>
          </a:ln>
        </p:spPr>
        <p:txBody>
          <a:bodyPr lIns="365760" tIns="365760" rIns="365760" bIns="365760"/>
          <a:lstStyle/>
          <a:p>
            <a:pPr marL="0" indent="0" eaLnBrk="1" fontAlgn="auto" hangingPunct="1">
              <a:lnSpc>
                <a:spcPct val="100000"/>
              </a:lnSpc>
              <a:spcBef>
                <a:spcPts val="0"/>
              </a:spcBef>
              <a:spcAft>
                <a:spcPts val="0"/>
              </a:spcAft>
              <a:buClrTx/>
              <a:buNone/>
              <a:tabLst/>
            </a:pPr>
            <a:r>
              <a:rPr lang="hr-HR" sz="1800" b="1" dirty="0" smtClean="0"/>
              <a:t>Hrvatske </a:t>
            </a:r>
            <a:r>
              <a:rPr lang="hr-HR" sz="1800" b="1" dirty="0"/>
              <a:t>vode - hidrotehnički objekti d.o.o.</a:t>
            </a:r>
            <a:endParaRPr lang="de-DE" sz="1800" b="1" dirty="0" smtClean="0">
              <a:latin typeface="Arial" pitchFamily="34" charset="0"/>
            </a:endParaRPr>
          </a:p>
          <a:p>
            <a:pPr>
              <a:defRPr/>
            </a:pPr>
            <a:r>
              <a:rPr lang="hr-HR" sz="1400" dirty="0" smtClean="0"/>
              <a:t>Upravljanje</a:t>
            </a:r>
            <a:r>
              <a:rPr lang="hr-HR" sz="1400" dirty="0"/>
              <a:t>, strojarsko i </a:t>
            </a:r>
            <a:r>
              <a:rPr lang="hr-HR" sz="1400" dirty="0" err="1"/>
              <a:t>elektro</a:t>
            </a:r>
            <a:r>
              <a:rPr lang="hr-HR" sz="1400" dirty="0"/>
              <a:t> održavanje opreme hidrotehničkih objekata (crpne stanice, regulacijsko - zaštitne vodne građevine - ustave, </a:t>
            </a:r>
            <a:r>
              <a:rPr lang="hr-HR" sz="1400" dirty="0" err="1"/>
              <a:t>prevodnice</a:t>
            </a:r>
            <a:r>
              <a:rPr lang="hr-HR" sz="1400" dirty="0"/>
              <a:t> …) u sustavu zaštite i obrane od poplava RH</a:t>
            </a:r>
            <a:endParaRPr lang="cs-CZ" sz="1400" dirty="0"/>
          </a:p>
          <a:p>
            <a:pPr marL="0" indent="0">
              <a:buNone/>
              <a:defRPr/>
            </a:pPr>
            <a:endParaRPr lang="hr-HR" sz="1400" dirty="0"/>
          </a:p>
          <a:p>
            <a:pPr marL="0" indent="0" eaLnBrk="1" fontAlgn="auto" hangingPunct="1">
              <a:lnSpc>
                <a:spcPct val="100000"/>
              </a:lnSpc>
              <a:spcBef>
                <a:spcPts val="0"/>
              </a:spcBef>
              <a:spcAft>
                <a:spcPts val="0"/>
              </a:spcAft>
              <a:buClrTx/>
              <a:buNone/>
              <a:tabLst/>
              <a:defRPr/>
            </a:pPr>
            <a:r>
              <a:rPr lang="hr-HR" sz="1800" b="1" dirty="0" smtClean="0">
                <a:latin typeface="Arial" pitchFamily="34" charset="0"/>
              </a:rPr>
              <a:t>Izvršene usluge</a:t>
            </a:r>
            <a:endParaRPr lang="hr-HR" sz="1800" b="1" dirty="0">
              <a:latin typeface="Arial" pitchFamily="34" charset="0"/>
            </a:endParaRPr>
          </a:p>
          <a:p>
            <a:pPr>
              <a:defRPr/>
            </a:pPr>
            <a:r>
              <a:rPr lang="vi-VN" sz="1400" dirty="0" smtClean="0"/>
              <a:t>priprema </a:t>
            </a:r>
            <a:r>
              <a:rPr lang="vi-VN" sz="1400" dirty="0"/>
              <a:t>temeljnih podatkovnih i dokumentacijskih podloga za uspostavu sustava upravljanja </a:t>
            </a:r>
            <a:r>
              <a:rPr lang="vi-VN" sz="1400" dirty="0" smtClean="0"/>
              <a:t>održavanjem</a:t>
            </a:r>
            <a:endParaRPr lang="hr-HR" sz="1400" dirty="0" smtClean="0"/>
          </a:p>
          <a:p>
            <a:pPr>
              <a:defRPr/>
            </a:pPr>
            <a:r>
              <a:rPr lang="vi-VN" sz="1400" dirty="0" smtClean="0"/>
              <a:t>pilot </a:t>
            </a:r>
            <a:r>
              <a:rPr lang="hr-HR" sz="1400" dirty="0"/>
              <a:t>projekt</a:t>
            </a:r>
            <a:r>
              <a:rPr lang="vi-VN" sz="1400" dirty="0"/>
              <a:t> 9 objekata</a:t>
            </a:r>
            <a:r>
              <a:rPr lang="hr-HR" sz="1400" dirty="0"/>
              <a:t> - </a:t>
            </a:r>
            <a:r>
              <a:rPr lang="vi-VN" sz="1400" dirty="0"/>
              <a:t>Crpne stanice VGO srednja i donja Sava: CS Mahovo, CS Črnec, CS Okoli, CS Dereza, CS Poljanski Lug, CS Migalovci (Sl. Brod)</a:t>
            </a:r>
            <a:r>
              <a:rPr lang="hr-HR" sz="1400" dirty="0"/>
              <a:t>; </a:t>
            </a:r>
            <a:r>
              <a:rPr lang="vi-VN" sz="1400" dirty="0"/>
              <a:t>Crpne stanice VGO Osijek: CS Paulin Dvor (Ernestinovo), CS Zlatna Greda, CS Tikveš (Baranja)</a:t>
            </a:r>
          </a:p>
          <a:p>
            <a:pPr>
              <a:defRPr/>
            </a:pPr>
            <a:r>
              <a:rPr lang="vi-VN" sz="1400" dirty="0"/>
              <a:t>izrada detaljne baze podataka </a:t>
            </a:r>
            <a:r>
              <a:rPr lang="hr-HR" sz="1400" dirty="0"/>
              <a:t>i </a:t>
            </a:r>
            <a:r>
              <a:rPr lang="vi-VN" sz="1400" dirty="0"/>
              <a:t>izvedenog stanja temeljne dokumentacije za upravljanje održavanjem i web stranice (blok sheme, P&amp;I dijagrami) za postrojenje </a:t>
            </a:r>
            <a:r>
              <a:rPr lang="hr-HR" sz="1400" dirty="0"/>
              <a:t>za navedene CS</a:t>
            </a:r>
            <a:endParaRPr lang="vi-VN" sz="1400" dirty="0"/>
          </a:p>
        </p:txBody>
      </p:sp>
      <p:sp>
        <p:nvSpPr>
          <p:cNvPr id="48130" name="Rectangle 2"/>
          <p:cNvSpPr>
            <a:spLocks noGrp="1" noChangeArrowheads="1"/>
          </p:cNvSpPr>
          <p:nvPr>
            <p:ph type="title"/>
          </p:nvPr>
        </p:nvSpPr>
        <p:spPr>
          <a:xfrm>
            <a:off x="1381125" y="152400"/>
            <a:ext cx="7389813" cy="742950"/>
          </a:xfrm>
        </p:spPr>
        <p:txBody>
          <a:bodyPr/>
          <a:lstStyle/>
          <a:p>
            <a:pPr eaLnBrk="1" hangingPunct="1"/>
            <a:r>
              <a:rPr lang="hr-HR" sz="2200" dirty="0" smtClean="0">
                <a:ea typeface="ＭＳ Ｐゴシック" pitchFamily="34" charset="-128"/>
              </a:rPr>
              <a:t>Hidrotehnički objekti – sustav obrane od poplava</a:t>
            </a:r>
            <a:endParaRPr lang="de-DE" sz="2200" dirty="0" smtClean="0">
              <a:ea typeface="ＭＳ Ｐゴシック" pitchFamily="34" charset="-128"/>
            </a:endParaRPr>
          </a:p>
        </p:txBody>
      </p:sp>
      <p:sp>
        <p:nvSpPr>
          <p:cNvPr id="16387" name="Slide Number Placeholder 6"/>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ctr" eaLnBrk="0" fontAlgn="base" hangingPunct="0">
              <a:spcBef>
                <a:spcPct val="0"/>
              </a:spcBef>
              <a:spcAft>
                <a:spcPct val="0"/>
              </a:spcAft>
              <a:defRPr sz="2200">
                <a:solidFill>
                  <a:schemeClr val="tx1"/>
                </a:solidFill>
                <a:latin typeface="Arial" charset="0"/>
              </a:defRPr>
            </a:lvl6pPr>
            <a:lvl7pPr marL="2971800" indent="-228600" algn="ctr" eaLnBrk="0" fontAlgn="base" hangingPunct="0">
              <a:spcBef>
                <a:spcPct val="0"/>
              </a:spcBef>
              <a:spcAft>
                <a:spcPct val="0"/>
              </a:spcAft>
              <a:defRPr sz="2200">
                <a:solidFill>
                  <a:schemeClr val="tx1"/>
                </a:solidFill>
                <a:latin typeface="Arial" charset="0"/>
              </a:defRPr>
            </a:lvl7pPr>
            <a:lvl8pPr marL="3429000" indent="-228600" algn="ctr" eaLnBrk="0" fontAlgn="base" hangingPunct="0">
              <a:spcBef>
                <a:spcPct val="0"/>
              </a:spcBef>
              <a:spcAft>
                <a:spcPct val="0"/>
              </a:spcAft>
              <a:defRPr sz="2200">
                <a:solidFill>
                  <a:schemeClr val="tx1"/>
                </a:solidFill>
                <a:latin typeface="Arial" charset="0"/>
              </a:defRPr>
            </a:lvl8pPr>
            <a:lvl9pPr marL="3886200" indent="-228600" algn="ctr" eaLnBrk="0" fontAlgn="base" hangingPunct="0">
              <a:spcBef>
                <a:spcPct val="0"/>
              </a:spcBef>
              <a:spcAft>
                <a:spcPct val="0"/>
              </a:spcAft>
              <a:defRPr sz="2200">
                <a:solidFill>
                  <a:schemeClr val="tx1"/>
                </a:solidFill>
                <a:latin typeface="Arial" charset="0"/>
              </a:defRPr>
            </a:lvl9pPr>
          </a:lstStyle>
          <a:p>
            <a:pPr>
              <a:defRPr/>
            </a:pPr>
            <a:fld id="{EAA43F52-DE67-4703-9925-072D6F84B16E}" type="slidenum">
              <a:rPr lang="en-US" sz="900">
                <a:solidFill>
                  <a:srgbClr val="B2B2B2"/>
                </a:solidFill>
              </a:rPr>
              <a:pPr>
                <a:defRPr/>
              </a:pPr>
              <a:t>36</a:t>
            </a:fld>
            <a:endParaRPr lang="en-US" sz="900">
              <a:solidFill>
                <a:srgbClr val="B2B2B2"/>
              </a:solidFill>
            </a:endParaRPr>
          </a:p>
        </p:txBody>
      </p:sp>
      <p:pic>
        <p:nvPicPr>
          <p:cNvPr id="8" name="Picture 2" descr="logot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980728"/>
            <a:ext cx="777751" cy="674631"/>
          </a:xfrm>
          <a:prstGeom prst="rect">
            <a:avLst/>
          </a:prstGeom>
          <a:noFill/>
          <a:ln w="127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descr="I:\Grupe\SustaviOdrzavanja\Supo\Hrvatske vode - hidrotehnički objekti\Obilazak\CS Črnec\P701016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1705099"/>
            <a:ext cx="259238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I:\Grupe\SustaviOdrzavanja\Supo\Hrvatske vode - hidrotehnički objekti\Obilazak\CS Črnec\P70102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920" y="4149080"/>
            <a:ext cx="2474913"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7661082"/>
      </p:ext>
    </p:extLst>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0" descr="PPT-subsection-divi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ctangle 11"/>
          <p:cNvSpPr>
            <a:spLocks noGrp="1" noChangeArrowheads="1"/>
          </p:cNvSpPr>
          <p:nvPr>
            <p:ph type="ctrTitle"/>
          </p:nvPr>
        </p:nvSpPr>
        <p:spPr>
          <a:xfrm>
            <a:off x="2419350" y="1524000"/>
            <a:ext cx="4819650" cy="762000"/>
          </a:xfrm>
        </p:spPr>
        <p:txBody>
          <a:bodyPr/>
          <a:lstStyle/>
          <a:p>
            <a:pPr>
              <a:defRPr/>
            </a:pPr>
            <a:r>
              <a:rPr lang="en-US"/>
              <a:t>INFOR EAM</a:t>
            </a:r>
          </a:p>
        </p:txBody>
      </p:sp>
      <p:sp>
        <p:nvSpPr>
          <p:cNvPr id="63492" name="Rectangle 12"/>
          <p:cNvSpPr>
            <a:spLocks noGrp="1" noChangeArrowheads="1"/>
          </p:cNvSpPr>
          <p:nvPr>
            <p:ph type="subTitle" idx="1"/>
          </p:nvPr>
        </p:nvSpPr>
        <p:spPr>
          <a:xfrm>
            <a:off x="2438400" y="2438400"/>
            <a:ext cx="6670675" cy="762000"/>
          </a:xfrm>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buFont typeface="Webdings" pitchFamily="18" charset="2"/>
              <a:buNone/>
            </a:pPr>
            <a:r>
              <a:rPr lang="hr-HR" smtClean="0">
                <a:ea typeface="ＭＳ Ｐゴシック" pitchFamily="34" charset="-128"/>
              </a:rPr>
              <a:t>Struktura i ključne funkcionalnosti</a:t>
            </a:r>
          </a:p>
          <a:p>
            <a:pPr eaLnBrk="1" hangingPunct="1">
              <a:lnSpc>
                <a:spcPct val="90000"/>
              </a:lnSpc>
              <a:buFont typeface="Webdings" pitchFamily="18" charset="2"/>
              <a:buNone/>
            </a:pPr>
            <a:r>
              <a:rPr lang="hr-HR" smtClean="0">
                <a:ea typeface="ＭＳ Ｐゴシック" pitchFamily="34" charset="-128"/>
              </a:rPr>
              <a:t>Mogućnosti integracije s drugim sustavima</a:t>
            </a:r>
          </a:p>
        </p:txBody>
      </p:sp>
      <p:sp>
        <p:nvSpPr>
          <p:cNvPr id="9222" name="Rectangle 13"/>
          <p:cNvSpPr>
            <a:spLocks noChangeArrowheads="1"/>
          </p:cNvSpPr>
          <p:nvPr/>
        </p:nvSpPr>
        <p:spPr bwMode="auto">
          <a:xfrm>
            <a:off x="0" y="6492875"/>
            <a:ext cx="1225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fld id="{5CB38B47-1D2D-4C54-9930-F05A018DE052}" type="slidenum">
              <a:rPr lang="en-GB" sz="900">
                <a:solidFill>
                  <a:srgbClr val="999999"/>
                </a:solidFill>
                <a:ea typeface="+mn-ea"/>
                <a:cs typeface="Arial" charset="0"/>
              </a:rPr>
              <a:pPr algn="ctr" eaLnBrk="0" hangingPunct="0">
                <a:defRPr/>
              </a:pPr>
              <a:t>37</a:t>
            </a:fld>
            <a:endParaRPr lang="en-GB" sz="900" dirty="0">
              <a:solidFill>
                <a:srgbClr val="999999"/>
              </a:solidFill>
              <a:ea typeface="+mn-ea"/>
              <a:cs typeface="Arial" charset="0"/>
            </a:endParaRPr>
          </a:p>
        </p:txBody>
      </p:sp>
      <p:pic>
        <p:nvPicPr>
          <p:cNvPr id="9" name="Picture 2" descr="http://solutionsx.com/wp-content/uploads/Infor_Channel_Partner_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933" y="324970"/>
            <a:ext cx="1306701"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_x0020_1" descr="Description: cid:part1.09040308.06080709@ekonerg.h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79512" y="324970"/>
            <a:ext cx="568421"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1381125" y="152400"/>
            <a:ext cx="7389813" cy="742950"/>
          </a:xfrm>
        </p:spPr>
        <p:txBody>
          <a:bodyPr/>
          <a:lstStyle/>
          <a:p>
            <a:r>
              <a:rPr lang="hr-HR" sz="2200" smtClean="0">
                <a:ea typeface="ＭＳ Ｐゴシック" pitchFamily="34" charset="-128"/>
              </a:rPr>
              <a:t>Infor EAM</a:t>
            </a:r>
          </a:p>
        </p:txBody>
      </p:sp>
      <p:sp>
        <p:nvSpPr>
          <p:cNvPr id="4" name="Slide Number Placeholder 3"/>
          <p:cNvSpPr>
            <a:spLocks noGrp="1"/>
          </p:cNvSpPr>
          <p:nvPr>
            <p:ph type="sldNum" sz="quarter" idx="10"/>
          </p:nvPr>
        </p:nvSpPr>
        <p:spPr/>
        <p:txBody>
          <a:bodyPr/>
          <a:lstStyle/>
          <a:p>
            <a:pPr>
              <a:defRPr/>
            </a:pPr>
            <a:fld id="{AE34954B-000E-4C25-8103-EE7EA721707A}" type="slidenum">
              <a:rPr lang="en-US" smtClean="0"/>
              <a:pPr>
                <a:defRPr/>
              </a:pPr>
              <a:t>38</a:t>
            </a:fld>
            <a:endParaRPr lang="en-US"/>
          </a:p>
        </p:txBody>
      </p:sp>
      <p:pic>
        <p:nvPicPr>
          <p:cNvPr id="645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268413"/>
            <a:ext cx="8277225" cy="505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3"/>
          <p:cNvSpPr>
            <a:spLocks noGrp="1"/>
          </p:cNvSpPr>
          <p:nvPr>
            <p:ph sz="quarter" idx="4294967295"/>
          </p:nvPr>
        </p:nvSpPr>
        <p:spPr>
          <a:xfrm>
            <a:off x="539552" y="1268760"/>
            <a:ext cx="5400000" cy="5236755"/>
          </a:xfrm>
          <a:prstGeom prst="rect">
            <a:avLst/>
          </a:prstGeom>
          <a:solidFill>
            <a:sysClr val="window" lastClr="FFFFFF"/>
          </a:solidFill>
          <a:ln w="1270">
            <a:solidFill>
              <a:srgbClr val="E5E5E5">
                <a:lumMod val="50000"/>
              </a:srgbClr>
            </a:solidFill>
          </a:ln>
        </p:spPr>
        <p:txBody>
          <a:bodyPr lIns="365760" tIns="365760" rIns="365760" bIns="365760"/>
          <a:lstStyle/>
          <a:p>
            <a:pPr marL="0" indent="0" eaLnBrk="1" fontAlgn="auto" hangingPunct="1">
              <a:lnSpc>
                <a:spcPct val="100000"/>
              </a:lnSpc>
              <a:spcBef>
                <a:spcPts val="0"/>
              </a:spcBef>
              <a:spcAft>
                <a:spcPts val="0"/>
              </a:spcAft>
              <a:buClrTx/>
              <a:buNone/>
              <a:tabLst/>
              <a:defRPr/>
            </a:pPr>
            <a:r>
              <a:rPr lang="hr-HR" sz="1800" b="1" dirty="0">
                <a:latin typeface="Arial" pitchFamily="34" charset="0"/>
              </a:rPr>
              <a:t>Infor EAM – osnovni </a:t>
            </a:r>
            <a:r>
              <a:rPr lang="hr-HR" sz="1800" b="1" dirty="0" smtClean="0">
                <a:latin typeface="Arial" pitchFamily="34" charset="0"/>
              </a:rPr>
              <a:t>moduli</a:t>
            </a:r>
          </a:p>
          <a:p>
            <a:pPr marL="0" indent="0" eaLnBrk="1" fontAlgn="auto" hangingPunct="1">
              <a:lnSpc>
                <a:spcPct val="100000"/>
              </a:lnSpc>
              <a:spcBef>
                <a:spcPts val="0"/>
              </a:spcBef>
              <a:spcAft>
                <a:spcPts val="0"/>
              </a:spcAft>
              <a:buClrTx/>
              <a:buNone/>
              <a:tabLst/>
              <a:defRPr/>
            </a:pPr>
            <a:endParaRPr lang="hr-HR" sz="1800" b="1" dirty="0">
              <a:latin typeface="Arial" pitchFamily="34" charset="0"/>
              <a:ea typeface="ＭＳ Ｐゴシック" pitchFamily="34" charset="-128"/>
            </a:endParaRPr>
          </a:p>
          <a:p>
            <a:pPr marL="0" indent="0" eaLnBrk="1" fontAlgn="auto" hangingPunct="1">
              <a:lnSpc>
                <a:spcPct val="100000"/>
              </a:lnSpc>
              <a:spcBef>
                <a:spcPts val="0"/>
              </a:spcBef>
              <a:spcAft>
                <a:spcPts val="0"/>
              </a:spcAft>
              <a:buClrTx/>
              <a:buNone/>
              <a:tabLst/>
              <a:defRPr/>
            </a:pPr>
            <a:r>
              <a:rPr lang="hr-HR" sz="1400" dirty="0" smtClean="0">
                <a:ea typeface="ＭＳ Ｐゴシック" pitchFamily="34" charset="-128"/>
              </a:rPr>
              <a:t>Asset </a:t>
            </a:r>
            <a:r>
              <a:rPr lang="hr-HR" sz="1400" dirty="0">
                <a:ea typeface="ＭＳ Ｐゴシック" pitchFamily="34" charset="-128"/>
              </a:rPr>
              <a:t>Management - upravljanje bazom podataka objekata održavanja, upravljanje jamstvima, mjerila parametara na opremi, definiranje i izračun razine kritičnosti i pouzdanosti opreme (</a:t>
            </a:r>
            <a:r>
              <a:rPr lang="hr-HR" sz="1400" dirty="0" err="1">
                <a:ea typeface="ＭＳ Ｐゴシック" pitchFamily="34" charset="-128"/>
              </a:rPr>
              <a:t>reliability</a:t>
            </a:r>
            <a:r>
              <a:rPr lang="hr-HR" sz="1400" dirty="0">
                <a:ea typeface="ＭＳ Ｐゴシック" pitchFamily="34" charset="-128"/>
              </a:rPr>
              <a:t> </a:t>
            </a:r>
            <a:r>
              <a:rPr lang="hr-HR" sz="1400" dirty="0" err="1">
                <a:ea typeface="ＭＳ Ｐゴシック" pitchFamily="34" charset="-128"/>
              </a:rPr>
              <a:t>ranking</a:t>
            </a:r>
            <a:r>
              <a:rPr lang="hr-HR" sz="1400" dirty="0" smtClean="0">
                <a:ea typeface="ＭＳ Ｐゴシック" pitchFamily="34" charset="-128"/>
              </a:rPr>
              <a:t>).</a:t>
            </a:r>
            <a:endParaRPr lang="hr-HR" sz="1400" dirty="0">
              <a:ea typeface="ＭＳ Ｐゴシック" pitchFamily="34" charset="-128"/>
            </a:endParaRPr>
          </a:p>
          <a:p>
            <a:pPr marL="0" indent="0" eaLnBrk="1" hangingPunct="1">
              <a:buNone/>
            </a:pPr>
            <a:r>
              <a:rPr lang="hr-HR" sz="1400" dirty="0">
                <a:ea typeface="ＭＳ Ｐゴシック" pitchFamily="34" charset="-128"/>
              </a:rPr>
              <a:t>Upravljanje </a:t>
            </a:r>
            <a:r>
              <a:rPr lang="hr-HR" sz="1400" dirty="0" smtClean="0">
                <a:ea typeface="ＭＳ Ｐゴシック" pitchFamily="34" charset="-128"/>
              </a:rPr>
              <a:t>preventivnim </a:t>
            </a:r>
            <a:r>
              <a:rPr lang="hr-HR" sz="1400" dirty="0">
                <a:ea typeface="ＭＳ Ｐゴシック" pitchFamily="34" charset="-128"/>
              </a:rPr>
              <a:t>i </a:t>
            </a:r>
            <a:r>
              <a:rPr lang="hr-HR" sz="1400" dirty="0" smtClean="0">
                <a:ea typeface="ＭＳ Ｐゴシック" pitchFamily="34" charset="-128"/>
              </a:rPr>
              <a:t>korektivnim održavanjem, upravljanje inspekcijama </a:t>
            </a:r>
            <a:r>
              <a:rPr lang="hr-HR" sz="1400" dirty="0">
                <a:ea typeface="ＭＳ Ｐゴシック" pitchFamily="34" charset="-128"/>
              </a:rPr>
              <a:t>i </a:t>
            </a:r>
            <a:r>
              <a:rPr lang="hr-HR" sz="1400" dirty="0" smtClean="0">
                <a:ea typeface="ＭＳ Ｐゴシック" pitchFamily="34" charset="-128"/>
              </a:rPr>
              <a:t>ispitivanjima, </a:t>
            </a:r>
            <a:r>
              <a:rPr lang="hr-HR" sz="1400" dirty="0">
                <a:ea typeface="ＭＳ Ｐゴシック" pitchFamily="34" charset="-128"/>
              </a:rPr>
              <a:t>pozivni (</a:t>
            </a:r>
            <a:r>
              <a:rPr lang="hr-HR" sz="1400" dirty="0" err="1">
                <a:ea typeface="ＭＳ Ｐゴシック" pitchFamily="34" charset="-128"/>
              </a:rPr>
              <a:t>call</a:t>
            </a:r>
            <a:r>
              <a:rPr lang="hr-HR" sz="1400" dirty="0">
                <a:ea typeface="ＭＳ Ｐゴシック" pitchFamily="34" charset="-128"/>
              </a:rPr>
              <a:t>) centar, automatsko obavještavanje e-mail, SMS </a:t>
            </a:r>
            <a:r>
              <a:rPr lang="hr-HR" sz="1400" dirty="0" smtClean="0">
                <a:ea typeface="ＭＳ Ｐゴシック" pitchFamily="34" charset="-128"/>
              </a:rPr>
              <a:t>porukama.</a:t>
            </a:r>
            <a:endParaRPr lang="en-US" sz="1400" dirty="0">
              <a:ea typeface="ＭＳ Ｐゴシック" pitchFamily="34" charset="-128"/>
            </a:endParaRPr>
          </a:p>
          <a:p>
            <a:pPr marL="0" indent="0">
              <a:buNone/>
            </a:pPr>
            <a:r>
              <a:rPr lang="hr-HR" sz="1400" dirty="0">
                <a:ea typeface="ＭＳ Ｐゴシック" pitchFamily="34" charset="-128"/>
              </a:rPr>
              <a:t>Upravljanje radnim </a:t>
            </a:r>
            <a:r>
              <a:rPr lang="hr-HR" sz="1400" dirty="0" smtClean="0">
                <a:ea typeface="ＭＳ Ｐゴシック" pitchFamily="34" charset="-128"/>
              </a:rPr>
              <a:t>nalozima. Upravljanje </a:t>
            </a:r>
            <a:r>
              <a:rPr lang="hr-HR" sz="1400" dirty="0">
                <a:ea typeface="ＭＳ Ｐゴシック" pitchFamily="34" charset="-128"/>
              </a:rPr>
              <a:t>radnom snagom (zaposlenici</a:t>
            </a:r>
            <a:r>
              <a:rPr lang="hr-HR" sz="1400" dirty="0" smtClean="0">
                <a:ea typeface="ＭＳ Ｐゴシック" pitchFamily="34" charset="-128"/>
              </a:rPr>
              <a:t>).</a:t>
            </a:r>
            <a:endParaRPr lang="en-US" sz="1400" dirty="0">
              <a:ea typeface="ＭＳ Ｐゴシック" pitchFamily="34" charset="-128"/>
            </a:endParaRPr>
          </a:p>
          <a:p>
            <a:pPr marL="0" indent="0">
              <a:buNone/>
            </a:pPr>
            <a:r>
              <a:rPr lang="hr-HR" sz="1400" dirty="0">
                <a:ea typeface="ＭＳ Ｐゴシック" pitchFamily="34" charset="-128"/>
              </a:rPr>
              <a:t>Upravljanje zalihama i skladišnim </a:t>
            </a:r>
            <a:r>
              <a:rPr lang="hr-HR" sz="1400" dirty="0" smtClean="0">
                <a:ea typeface="ＭＳ Ｐゴシック" pitchFamily="34" charset="-128"/>
              </a:rPr>
              <a:t>poslovanjem. Upravljanje </a:t>
            </a:r>
            <a:r>
              <a:rPr lang="hr-HR" sz="1400" dirty="0">
                <a:ea typeface="ＭＳ Ｐゴシック" pitchFamily="34" charset="-128"/>
              </a:rPr>
              <a:t>nabavom roba, usluga i </a:t>
            </a:r>
            <a:r>
              <a:rPr lang="hr-HR" sz="1400" dirty="0" smtClean="0">
                <a:ea typeface="ＭＳ Ｐゴシック" pitchFamily="34" charset="-128"/>
              </a:rPr>
              <a:t>radova.</a:t>
            </a:r>
            <a:endParaRPr lang="en-US" sz="1400" dirty="0">
              <a:ea typeface="ＭＳ Ｐゴシック" pitchFamily="34" charset="-128"/>
            </a:endParaRPr>
          </a:p>
          <a:p>
            <a:pPr marL="0" indent="0">
              <a:buNone/>
            </a:pPr>
            <a:r>
              <a:rPr lang="hr-HR" sz="1400" dirty="0">
                <a:ea typeface="ＭＳ Ｐゴシック" pitchFamily="34" charset="-128"/>
              </a:rPr>
              <a:t>Upravljanje proračunom / </a:t>
            </a:r>
            <a:r>
              <a:rPr lang="hr-HR" sz="1400" dirty="0" smtClean="0">
                <a:ea typeface="ＭＳ Ｐゴシック" pitchFamily="34" charset="-128"/>
              </a:rPr>
              <a:t>budžetom. Upravljanje </a:t>
            </a:r>
            <a:r>
              <a:rPr lang="hr-HR" sz="1400" dirty="0">
                <a:ea typeface="ＭＳ Ｐゴシック" pitchFamily="34" charset="-128"/>
              </a:rPr>
              <a:t>projektima i integracija s MS Projectom, </a:t>
            </a:r>
            <a:r>
              <a:rPr lang="hr-HR" sz="1400" dirty="0" smtClean="0">
                <a:ea typeface="ＭＳ Ｐゴシック" pitchFamily="34" charset="-128"/>
              </a:rPr>
              <a:t>Oracle </a:t>
            </a:r>
            <a:r>
              <a:rPr lang="hr-HR" sz="1400" dirty="0" err="1" smtClean="0">
                <a:ea typeface="ＭＳ Ｐゴシック" pitchFamily="34" charset="-128"/>
              </a:rPr>
              <a:t>Primavera</a:t>
            </a:r>
            <a:r>
              <a:rPr lang="hr-HR" sz="1400" dirty="0" smtClean="0">
                <a:ea typeface="ＭＳ Ｐゴシック" pitchFamily="34" charset="-128"/>
              </a:rPr>
              <a:t>.</a:t>
            </a:r>
            <a:endParaRPr lang="en-US" sz="1400" dirty="0">
              <a:ea typeface="ＭＳ Ｐゴシック" pitchFamily="34" charset="-128"/>
            </a:endParaRPr>
          </a:p>
          <a:p>
            <a:pPr marL="0" indent="0">
              <a:buNone/>
            </a:pPr>
            <a:r>
              <a:rPr lang="hr-HR" sz="1400" dirty="0">
                <a:ea typeface="ＭＳ Ｐゴシック" pitchFamily="34" charset="-128"/>
              </a:rPr>
              <a:t>Izvještaji i analize, </a:t>
            </a:r>
            <a:r>
              <a:rPr lang="hr-HR" sz="1400" dirty="0" err="1">
                <a:ea typeface="ＭＳ Ｐゴシック" pitchFamily="34" charset="-128"/>
              </a:rPr>
              <a:t>Key</a:t>
            </a:r>
            <a:r>
              <a:rPr lang="hr-HR" sz="1400" dirty="0">
                <a:ea typeface="ＭＳ Ｐゴシック" pitchFamily="34" charset="-128"/>
              </a:rPr>
              <a:t> </a:t>
            </a:r>
            <a:r>
              <a:rPr lang="hr-HR" sz="1400" dirty="0" err="1">
                <a:ea typeface="ＭＳ Ｐゴシック" pitchFamily="34" charset="-128"/>
              </a:rPr>
              <a:t>Performance</a:t>
            </a:r>
            <a:r>
              <a:rPr lang="hr-HR" sz="1400" dirty="0">
                <a:ea typeface="ＭＳ Ｐゴシック" pitchFamily="34" charset="-128"/>
              </a:rPr>
              <a:t> </a:t>
            </a:r>
            <a:r>
              <a:rPr lang="hr-HR" sz="1400" dirty="0" err="1">
                <a:ea typeface="ＭＳ Ｐゴシック" pitchFamily="34" charset="-128"/>
              </a:rPr>
              <a:t>Indicators</a:t>
            </a:r>
            <a:r>
              <a:rPr lang="hr-HR" sz="1400" dirty="0">
                <a:ea typeface="ＭＳ Ｐゴシック" pitchFamily="34" charset="-128"/>
              </a:rPr>
              <a:t> (KPI</a:t>
            </a:r>
            <a:r>
              <a:rPr lang="hr-HR" sz="1400" dirty="0" smtClean="0">
                <a:ea typeface="ＭＳ Ｐゴシック" pitchFamily="34" charset="-128"/>
              </a:rPr>
              <a:t>).</a:t>
            </a:r>
            <a:endParaRPr lang="hr-HR" sz="1400" dirty="0">
              <a:ea typeface="ＭＳ Ｐゴシック" pitchFamily="34" charset="-128"/>
            </a:endParaRPr>
          </a:p>
          <a:p>
            <a:pPr marL="0" indent="0">
              <a:buNone/>
            </a:pPr>
            <a:r>
              <a:rPr lang="hr-HR" sz="1400" dirty="0">
                <a:ea typeface="ＭＳ Ｐゴシック" pitchFamily="34" charset="-128"/>
              </a:rPr>
              <a:t>Integracija s poslovnim (ERP) i procesnim </a:t>
            </a:r>
            <a:r>
              <a:rPr lang="hr-HR" sz="1400" dirty="0" smtClean="0">
                <a:ea typeface="ＭＳ Ｐゴシック" pitchFamily="34" charset="-128"/>
              </a:rPr>
              <a:t>informacijskim sustavima.</a:t>
            </a:r>
            <a:endParaRPr lang="hr-HR" sz="1400" dirty="0">
              <a:ea typeface="ＭＳ Ｐゴシック" pitchFamily="34" charset="-128"/>
            </a:endParaRPr>
          </a:p>
          <a:p>
            <a:pPr>
              <a:defRPr/>
            </a:pPr>
            <a:endParaRPr lang="vi-VN" sz="1400" dirty="0"/>
          </a:p>
        </p:txBody>
      </p:sp>
      <p:sp>
        <p:nvSpPr>
          <p:cNvPr id="48130" name="Rectangle 2"/>
          <p:cNvSpPr>
            <a:spLocks noGrp="1" noChangeArrowheads="1"/>
          </p:cNvSpPr>
          <p:nvPr>
            <p:ph type="title"/>
          </p:nvPr>
        </p:nvSpPr>
        <p:spPr>
          <a:xfrm>
            <a:off x="1381125" y="152400"/>
            <a:ext cx="7389813" cy="742950"/>
          </a:xfrm>
        </p:spPr>
        <p:txBody>
          <a:bodyPr/>
          <a:lstStyle/>
          <a:p>
            <a:pPr eaLnBrk="1" hangingPunct="1"/>
            <a:r>
              <a:rPr lang="hr-HR" sz="2200" dirty="0" smtClean="0">
                <a:ea typeface="ＭＳ Ｐゴシック" pitchFamily="34" charset="-128"/>
              </a:rPr>
              <a:t>Infor EAM</a:t>
            </a:r>
            <a:endParaRPr lang="de-DE" sz="2200" dirty="0" smtClean="0">
              <a:ea typeface="ＭＳ Ｐゴシック" pitchFamily="34" charset="-128"/>
            </a:endParaRPr>
          </a:p>
        </p:txBody>
      </p:sp>
      <p:sp>
        <p:nvSpPr>
          <p:cNvPr id="16387" name="Slide Number Placeholder 6"/>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ctr" eaLnBrk="0" fontAlgn="base" hangingPunct="0">
              <a:spcBef>
                <a:spcPct val="0"/>
              </a:spcBef>
              <a:spcAft>
                <a:spcPct val="0"/>
              </a:spcAft>
              <a:defRPr sz="2200">
                <a:solidFill>
                  <a:schemeClr val="tx1"/>
                </a:solidFill>
                <a:latin typeface="Arial" charset="0"/>
              </a:defRPr>
            </a:lvl6pPr>
            <a:lvl7pPr marL="2971800" indent="-228600" algn="ctr" eaLnBrk="0" fontAlgn="base" hangingPunct="0">
              <a:spcBef>
                <a:spcPct val="0"/>
              </a:spcBef>
              <a:spcAft>
                <a:spcPct val="0"/>
              </a:spcAft>
              <a:defRPr sz="2200">
                <a:solidFill>
                  <a:schemeClr val="tx1"/>
                </a:solidFill>
                <a:latin typeface="Arial" charset="0"/>
              </a:defRPr>
            </a:lvl7pPr>
            <a:lvl8pPr marL="3429000" indent="-228600" algn="ctr" eaLnBrk="0" fontAlgn="base" hangingPunct="0">
              <a:spcBef>
                <a:spcPct val="0"/>
              </a:spcBef>
              <a:spcAft>
                <a:spcPct val="0"/>
              </a:spcAft>
              <a:defRPr sz="2200">
                <a:solidFill>
                  <a:schemeClr val="tx1"/>
                </a:solidFill>
                <a:latin typeface="Arial" charset="0"/>
              </a:defRPr>
            </a:lvl8pPr>
            <a:lvl9pPr marL="3886200" indent="-228600" algn="ctr" eaLnBrk="0" fontAlgn="base" hangingPunct="0">
              <a:spcBef>
                <a:spcPct val="0"/>
              </a:spcBef>
              <a:spcAft>
                <a:spcPct val="0"/>
              </a:spcAft>
              <a:defRPr sz="2200">
                <a:solidFill>
                  <a:schemeClr val="tx1"/>
                </a:solidFill>
                <a:latin typeface="Arial" charset="0"/>
              </a:defRPr>
            </a:lvl9pPr>
          </a:lstStyle>
          <a:p>
            <a:pPr>
              <a:defRPr/>
            </a:pPr>
            <a:fld id="{EAA43F52-DE67-4703-9925-072D6F84B16E}" type="slidenum">
              <a:rPr lang="en-US" sz="900">
                <a:solidFill>
                  <a:srgbClr val="B2B2B2"/>
                </a:solidFill>
              </a:rPr>
              <a:pPr>
                <a:defRPr/>
              </a:pPr>
              <a:t>39</a:t>
            </a:fld>
            <a:endParaRPr lang="en-US" sz="900">
              <a:solidFill>
                <a:srgbClr val="B2B2B2"/>
              </a:solidFill>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8409" b="7572"/>
          <a:stretch/>
        </p:blipFill>
        <p:spPr>
          <a:xfrm>
            <a:off x="6012159" y="2852936"/>
            <a:ext cx="3238221" cy="2160240"/>
          </a:xfrm>
          <a:prstGeom prst="rect">
            <a:avLst/>
          </a:prstGeom>
        </p:spPr>
      </p:pic>
    </p:spTree>
    <p:extLst>
      <p:ext uri="{BB962C8B-B14F-4D97-AF65-F5344CB8AC3E}">
        <p14:creationId xmlns:p14="http://schemas.microsoft.com/office/powerpoint/2010/main" val="364904712"/>
      </p:ext>
    </p:extLst>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381125" y="152400"/>
            <a:ext cx="7389813" cy="742950"/>
          </a:xfrm>
        </p:spPr>
        <p:txBody>
          <a:bodyPr/>
          <a:lstStyle/>
          <a:p>
            <a:pPr eaLnBrk="1" hangingPunct="1"/>
            <a:r>
              <a:rPr lang="hr-HR" sz="2200" dirty="0" smtClean="0">
                <a:ea typeface="ＭＳ Ｐゴシック" pitchFamily="34" charset="-128"/>
              </a:rPr>
              <a:t>Ekonerg</a:t>
            </a:r>
            <a:endParaRPr lang="de-DE" sz="2200" dirty="0" smtClean="0">
              <a:ea typeface="ＭＳ Ｐゴシック" pitchFamily="34" charset="-128"/>
            </a:endParaRPr>
          </a:p>
        </p:txBody>
      </p:sp>
      <p:sp>
        <p:nvSpPr>
          <p:cNvPr id="16387" name="Slide Number Placeholder 6"/>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ctr" eaLnBrk="0" fontAlgn="base" hangingPunct="0">
              <a:spcBef>
                <a:spcPct val="0"/>
              </a:spcBef>
              <a:spcAft>
                <a:spcPct val="0"/>
              </a:spcAft>
              <a:defRPr sz="2200">
                <a:solidFill>
                  <a:schemeClr val="tx1"/>
                </a:solidFill>
                <a:latin typeface="Arial" charset="0"/>
              </a:defRPr>
            </a:lvl6pPr>
            <a:lvl7pPr marL="2971800" indent="-228600" algn="ctr" eaLnBrk="0" fontAlgn="base" hangingPunct="0">
              <a:spcBef>
                <a:spcPct val="0"/>
              </a:spcBef>
              <a:spcAft>
                <a:spcPct val="0"/>
              </a:spcAft>
              <a:defRPr sz="2200">
                <a:solidFill>
                  <a:schemeClr val="tx1"/>
                </a:solidFill>
                <a:latin typeface="Arial" charset="0"/>
              </a:defRPr>
            </a:lvl7pPr>
            <a:lvl8pPr marL="3429000" indent="-228600" algn="ctr" eaLnBrk="0" fontAlgn="base" hangingPunct="0">
              <a:spcBef>
                <a:spcPct val="0"/>
              </a:spcBef>
              <a:spcAft>
                <a:spcPct val="0"/>
              </a:spcAft>
              <a:defRPr sz="2200">
                <a:solidFill>
                  <a:schemeClr val="tx1"/>
                </a:solidFill>
                <a:latin typeface="Arial" charset="0"/>
              </a:defRPr>
            </a:lvl8pPr>
            <a:lvl9pPr marL="3886200" indent="-228600" algn="ctr" eaLnBrk="0" fontAlgn="base" hangingPunct="0">
              <a:spcBef>
                <a:spcPct val="0"/>
              </a:spcBef>
              <a:spcAft>
                <a:spcPct val="0"/>
              </a:spcAft>
              <a:defRPr sz="2200">
                <a:solidFill>
                  <a:schemeClr val="tx1"/>
                </a:solidFill>
                <a:latin typeface="Arial" charset="0"/>
              </a:defRPr>
            </a:lvl9pPr>
          </a:lstStyle>
          <a:p>
            <a:pPr>
              <a:defRPr/>
            </a:pPr>
            <a:fld id="{EAA43F52-DE67-4703-9925-072D6F84B16E}" type="slidenum">
              <a:rPr lang="en-US" sz="900">
                <a:solidFill>
                  <a:srgbClr val="B2B2B2"/>
                </a:solidFill>
              </a:rPr>
              <a:pPr>
                <a:defRPr/>
              </a:pPr>
              <a:t>4</a:t>
            </a:fld>
            <a:endParaRPr lang="en-US" sz="900">
              <a:solidFill>
                <a:srgbClr val="B2B2B2"/>
              </a:solidFill>
            </a:endParaRPr>
          </a:p>
        </p:txBody>
      </p:sp>
      <p:sp>
        <p:nvSpPr>
          <p:cNvPr id="14" name="Content Placeholder 3"/>
          <p:cNvSpPr>
            <a:spLocks noGrp="1"/>
          </p:cNvSpPr>
          <p:nvPr>
            <p:ph sz="quarter" idx="4294967295"/>
          </p:nvPr>
        </p:nvSpPr>
        <p:spPr>
          <a:xfrm>
            <a:off x="539552" y="1268760"/>
            <a:ext cx="5400000" cy="5236755"/>
          </a:xfrm>
          <a:prstGeom prst="rect">
            <a:avLst/>
          </a:prstGeom>
          <a:solidFill>
            <a:sysClr val="window" lastClr="FFFFFF"/>
          </a:solidFill>
          <a:ln w="1270">
            <a:solidFill>
              <a:schemeClr val="tx1"/>
            </a:solidFill>
          </a:ln>
        </p:spPr>
        <p:txBody>
          <a:bodyPr lIns="365760" tIns="365760" rIns="365760" bIns="365760"/>
          <a:lstStyle/>
          <a:p>
            <a:pPr marL="0" marR="0" lvl="0" indent="0" defTabSz="914400" eaLnBrk="1" fontAlgn="auto" latinLnBrk="0" hangingPunct="1">
              <a:lnSpc>
                <a:spcPct val="100000"/>
              </a:lnSpc>
              <a:spcBef>
                <a:spcPts val="0"/>
              </a:spcBef>
              <a:spcAft>
                <a:spcPts val="0"/>
              </a:spcAft>
              <a:buClrTx/>
              <a:buSzTx/>
              <a:buFontTx/>
              <a:buNone/>
              <a:tabLst/>
              <a:defRPr/>
            </a:pPr>
            <a:r>
              <a:rPr lang="hr-HR" sz="1800" b="1" dirty="0" smtClean="0">
                <a:latin typeface="Arial" pitchFamily="34" charset="0"/>
              </a:rPr>
              <a:t>Ekonerg – profil tvrtke</a:t>
            </a:r>
          </a:p>
          <a:p>
            <a:pPr eaLnBrk="1" hangingPunct="1">
              <a:lnSpc>
                <a:spcPct val="95000"/>
              </a:lnSpc>
            </a:pPr>
            <a:r>
              <a:rPr lang="hr-HR" sz="1400" dirty="0" smtClean="0">
                <a:ea typeface="ＭＳ Ｐゴシック" pitchFamily="34" charset="-128"/>
              </a:rPr>
              <a:t>privatna tvrtka s tradicijom od 60 godina</a:t>
            </a:r>
          </a:p>
          <a:p>
            <a:pPr eaLnBrk="1" hangingPunct="1">
              <a:lnSpc>
                <a:spcPct val="95000"/>
              </a:lnSpc>
            </a:pPr>
            <a:r>
              <a:rPr lang="hr-HR" sz="1400" dirty="0" smtClean="0">
                <a:ea typeface="ＭＳ Ｐゴシック" pitchFamily="34" charset="-128"/>
              </a:rPr>
              <a:t>110</a:t>
            </a:r>
            <a:r>
              <a:rPr lang="hr-HR" sz="1400" dirty="0">
                <a:ea typeface="ＭＳ Ｐゴシック" pitchFamily="34" charset="-128"/>
              </a:rPr>
              <a:t>+ zaposlenih - </a:t>
            </a:r>
            <a:r>
              <a:rPr lang="hr-HR" sz="1400" dirty="0" smtClean="0">
                <a:ea typeface="ＭＳ Ｐゴシック" pitchFamily="34" charset="-128"/>
              </a:rPr>
              <a:t>inženjeri </a:t>
            </a:r>
            <a:r>
              <a:rPr lang="hr-HR" sz="1400" dirty="0">
                <a:ea typeface="ＭＳ Ｐゴシック" pitchFamily="34" charset="-128"/>
              </a:rPr>
              <a:t>tehničkih struka, IT specijalisti, ekonomisti</a:t>
            </a:r>
          </a:p>
          <a:p>
            <a:pPr eaLnBrk="1" hangingPunct="1">
              <a:lnSpc>
                <a:spcPct val="95000"/>
              </a:lnSpc>
            </a:pPr>
            <a:r>
              <a:rPr lang="hr-HR" sz="1400" dirty="0">
                <a:ea typeface="ＭＳ Ｐゴシック" pitchFamily="34" charset="-128"/>
              </a:rPr>
              <a:t>konzalting inženjerska tvrtka u sektorima energetike i zaštite okoliša</a:t>
            </a:r>
          </a:p>
          <a:p>
            <a:pPr eaLnBrk="1" hangingPunct="1">
              <a:lnSpc>
                <a:spcPct val="95000"/>
              </a:lnSpc>
            </a:pPr>
            <a:r>
              <a:rPr lang="hr-HR" sz="1400" dirty="0">
                <a:ea typeface="ＭＳ Ｐゴシック" pitchFamily="34" charset="-128"/>
              </a:rPr>
              <a:t>projektantska kuća - područje energetike, nafte i plina, komunalne infrastrukture, industrijskih postrojenja</a:t>
            </a:r>
          </a:p>
          <a:p>
            <a:pPr eaLnBrk="1" hangingPunct="1">
              <a:lnSpc>
                <a:spcPct val="95000"/>
              </a:lnSpc>
            </a:pPr>
            <a:r>
              <a:rPr lang="hr-HR" sz="1400" dirty="0">
                <a:ea typeface="ＭＳ Ｐゴシック" pitchFamily="34" charset="-128"/>
              </a:rPr>
              <a:t>laboratorij za zrak akreditiran od HAA - mjerenje emisije onečišćujućih tvari u zrak iz stacionarnih izvora i praćenje kakvoće zraka </a:t>
            </a:r>
          </a:p>
          <a:p>
            <a:pPr eaLnBrk="1" hangingPunct="1">
              <a:lnSpc>
                <a:spcPct val="95000"/>
              </a:lnSpc>
            </a:pPr>
            <a:r>
              <a:rPr lang="hr-HR" sz="1400" dirty="0">
                <a:ea typeface="ＭＳ Ｐゴシック" pitchFamily="34" charset="-128"/>
              </a:rPr>
              <a:t>IT tvrtka </a:t>
            </a:r>
            <a:r>
              <a:rPr lang="hr-HR" sz="1400" dirty="0" smtClean="0">
                <a:ea typeface="ＭＳ Ｐゴシック" pitchFamily="34" charset="-128"/>
              </a:rPr>
              <a:t>– vlastiti razvoj </a:t>
            </a:r>
            <a:r>
              <a:rPr lang="hr-HR" sz="1400" dirty="0">
                <a:ea typeface="ＭＳ Ｐゴシック" pitchFamily="34" charset="-128"/>
              </a:rPr>
              <a:t>informacijskih sustava (informacijski sustavi gospodarenja energijom - energetski menadžment, informacijski sustavi zaštite okoliša), implementacija gotovih programskih rješenja (</a:t>
            </a:r>
            <a:r>
              <a:rPr lang="hr-HR" sz="1400" dirty="0" smtClean="0">
                <a:ea typeface="ＭＳ Ｐゴシック" pitchFamily="34" charset="-128"/>
              </a:rPr>
              <a:t>CMMS/EAM, </a:t>
            </a:r>
            <a:r>
              <a:rPr lang="hr-HR" sz="1400" dirty="0">
                <a:ea typeface="ＭＳ Ｐゴシック" pitchFamily="34" charset="-128"/>
              </a:rPr>
              <a:t>GIS sustavi, </a:t>
            </a:r>
            <a:r>
              <a:rPr lang="hr-HR" sz="1400" dirty="0" err="1">
                <a:ea typeface="ＭＳ Ｐゴシック" pitchFamily="34" charset="-128"/>
              </a:rPr>
              <a:t>Document</a:t>
            </a:r>
            <a:r>
              <a:rPr lang="hr-HR" sz="1400" dirty="0">
                <a:ea typeface="ＭＳ Ｐゴシック" pitchFamily="34" charset="-128"/>
              </a:rPr>
              <a:t> </a:t>
            </a:r>
            <a:r>
              <a:rPr lang="hr-HR" sz="1400" dirty="0" smtClean="0">
                <a:ea typeface="ＭＳ Ｐゴシック" pitchFamily="34" charset="-128"/>
              </a:rPr>
              <a:t>Management), </a:t>
            </a:r>
            <a:r>
              <a:rPr lang="hr-HR" sz="1400" dirty="0">
                <a:ea typeface="ＭＳ Ｐゴシック" pitchFamily="34" charset="-128"/>
              </a:rPr>
              <a:t>sistemska integracija</a:t>
            </a:r>
          </a:p>
          <a:p>
            <a:pPr marL="0" indent="0" defTabSz="1451519">
              <a:buNone/>
              <a:defRPr/>
            </a:pPr>
            <a:endParaRPr lang="hr-HR" sz="1400" dirty="0"/>
          </a:p>
        </p:txBody>
      </p:sp>
      <p:pic>
        <p:nvPicPr>
          <p:cNvPr id="30" name="Picture 9" descr="http://www.ekonerg.hr/ew/slike/Ekonerg_zgra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414" y="1540465"/>
            <a:ext cx="2745074" cy="203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8" descr="djelat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9414" y="4292384"/>
            <a:ext cx="2745074" cy="1944928"/>
          </a:xfrm>
          <a:prstGeom prst="rect">
            <a:avLst/>
          </a:prstGeom>
          <a:noFill/>
          <a:ln w="127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3" name="Picture 6" descr="cid:image001.jpg@01C91C9D.47DA93C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9414" y="2872678"/>
            <a:ext cx="709745" cy="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noChangeArrowheads="1"/>
          </p:cNvPicPr>
          <p:nvPr/>
        </p:nvPicPr>
        <p:blipFill>
          <a:blip r:embed="rId6" cstate="print"/>
          <a:srcRect/>
          <a:stretch>
            <a:fillRect/>
          </a:stretch>
        </p:blipFill>
        <p:spPr bwMode="auto">
          <a:xfrm>
            <a:off x="4932040" y="6193569"/>
            <a:ext cx="792088" cy="221256"/>
          </a:xfrm>
          <a:prstGeom prst="rect">
            <a:avLst/>
          </a:prstGeom>
          <a:noFill/>
          <a:ln w="9525">
            <a:noFill/>
            <a:miter lim="800000"/>
            <a:headEnd/>
            <a:tailEnd/>
          </a:ln>
          <a:effectLst/>
        </p:spPr>
      </p:pic>
    </p:spTree>
    <p:extLst>
      <p:ext uri="{BB962C8B-B14F-4D97-AF65-F5344CB8AC3E}">
        <p14:creationId xmlns:p14="http://schemas.microsoft.com/office/powerpoint/2010/main" val="987786051"/>
      </p:ext>
    </p:extLst>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3"/>
          <p:cNvSpPr>
            <a:spLocks noGrp="1"/>
          </p:cNvSpPr>
          <p:nvPr>
            <p:ph sz="quarter" idx="4294967295"/>
          </p:nvPr>
        </p:nvSpPr>
        <p:spPr>
          <a:xfrm>
            <a:off x="539552" y="1268760"/>
            <a:ext cx="5400000" cy="5236755"/>
          </a:xfrm>
          <a:prstGeom prst="rect">
            <a:avLst/>
          </a:prstGeom>
          <a:solidFill>
            <a:sysClr val="window" lastClr="FFFFFF"/>
          </a:solidFill>
          <a:ln w="1270">
            <a:solidFill>
              <a:srgbClr val="E5E5E5">
                <a:lumMod val="50000"/>
              </a:srgbClr>
            </a:solidFill>
          </a:ln>
        </p:spPr>
        <p:txBody>
          <a:bodyPr lIns="365760" tIns="365760" rIns="365760" bIns="365760"/>
          <a:lstStyle/>
          <a:p>
            <a:pPr marL="0" indent="0" eaLnBrk="1" fontAlgn="auto" hangingPunct="1">
              <a:lnSpc>
                <a:spcPct val="100000"/>
              </a:lnSpc>
              <a:spcBef>
                <a:spcPts val="0"/>
              </a:spcBef>
              <a:spcAft>
                <a:spcPts val="0"/>
              </a:spcAft>
              <a:buClrTx/>
              <a:buNone/>
              <a:tabLst/>
              <a:defRPr/>
            </a:pPr>
            <a:r>
              <a:rPr lang="hr-HR" sz="1800" b="1" dirty="0">
                <a:latin typeface="Arial" pitchFamily="34" charset="0"/>
              </a:rPr>
              <a:t>Infor EAM – </a:t>
            </a:r>
            <a:r>
              <a:rPr lang="hr-HR" sz="1800" b="1" dirty="0" smtClean="0">
                <a:latin typeface="Arial" pitchFamily="34" charset="0"/>
              </a:rPr>
              <a:t>specifični moduli</a:t>
            </a:r>
          </a:p>
          <a:p>
            <a:pPr marL="0" indent="0" eaLnBrk="1" fontAlgn="auto" hangingPunct="1">
              <a:lnSpc>
                <a:spcPct val="100000"/>
              </a:lnSpc>
              <a:spcBef>
                <a:spcPts val="0"/>
              </a:spcBef>
              <a:spcAft>
                <a:spcPts val="0"/>
              </a:spcAft>
              <a:buClrTx/>
              <a:buNone/>
              <a:tabLst/>
              <a:defRPr/>
            </a:pPr>
            <a:endParaRPr lang="hr-HR" sz="1800" b="1" dirty="0">
              <a:latin typeface="Arial" pitchFamily="34" charset="0"/>
              <a:ea typeface="ＭＳ Ｐゴシック" pitchFamily="34" charset="-128"/>
            </a:endParaRPr>
          </a:p>
          <a:p>
            <a:pPr marL="0" indent="0" eaLnBrk="1" fontAlgn="auto" hangingPunct="1">
              <a:lnSpc>
                <a:spcPct val="100000"/>
              </a:lnSpc>
              <a:spcBef>
                <a:spcPts val="0"/>
              </a:spcBef>
              <a:spcAft>
                <a:spcPts val="0"/>
              </a:spcAft>
              <a:buClrTx/>
              <a:buNone/>
              <a:tabLst/>
              <a:defRPr/>
            </a:pPr>
            <a:r>
              <a:rPr lang="hr-HR" sz="1400" dirty="0" err="1" smtClean="0">
                <a:ea typeface="ＭＳ Ｐゴシック" pitchFamily="34" charset="-128"/>
              </a:rPr>
              <a:t>Reliability</a:t>
            </a:r>
            <a:r>
              <a:rPr lang="hr-HR" sz="1400" dirty="0" smtClean="0">
                <a:ea typeface="ＭＳ Ｐゴシック" pitchFamily="34" charset="-128"/>
              </a:rPr>
              <a:t> </a:t>
            </a:r>
            <a:r>
              <a:rPr lang="hr-HR" sz="1400" dirty="0">
                <a:ea typeface="ＭＳ Ｐゴシック" pitchFamily="34" charset="-128"/>
              </a:rPr>
              <a:t>planiranje i analize; RCM modul </a:t>
            </a:r>
            <a:r>
              <a:rPr lang="hr-HR" sz="1400" dirty="0" err="1">
                <a:ea typeface="ＭＳ Ｐゴシック" pitchFamily="34" charset="-128"/>
              </a:rPr>
              <a:t>Optimizer</a:t>
            </a:r>
            <a:r>
              <a:rPr lang="hr-HR" sz="1400" dirty="0">
                <a:ea typeface="ＭＳ Ｐゴシック" pitchFamily="34" charset="-128"/>
              </a:rPr>
              <a:t>+</a:t>
            </a:r>
          </a:p>
          <a:p>
            <a:pPr marL="0" indent="0" eaLnBrk="1" hangingPunct="1">
              <a:buNone/>
            </a:pPr>
            <a:r>
              <a:rPr lang="hr-HR" sz="1400" dirty="0" smtClean="0">
                <a:ea typeface="ＭＳ Ｐゴシック" pitchFamily="34" charset="-128"/>
              </a:rPr>
              <a:t>Energy </a:t>
            </a:r>
            <a:r>
              <a:rPr lang="hr-HR" sz="1400" dirty="0" err="1">
                <a:ea typeface="ＭＳ Ｐゴシック" pitchFamily="34" charset="-128"/>
              </a:rPr>
              <a:t>Performance</a:t>
            </a:r>
            <a:r>
              <a:rPr lang="hr-HR" sz="1400" dirty="0">
                <a:ea typeface="ＭＳ Ｐゴシック" pitchFamily="34" charset="-128"/>
              </a:rPr>
              <a:t> Management - proširena verzija Infor EAM s ugrađenim funkcionalnostima energetskog menadžmenta kao jedne od ključnih komponenata gospodarenja fizičkom </a:t>
            </a:r>
            <a:r>
              <a:rPr lang="hr-HR" sz="1400" dirty="0" smtClean="0">
                <a:ea typeface="ＭＳ Ｐゴシック" pitchFamily="34" charset="-128"/>
              </a:rPr>
              <a:t>imovinom.</a:t>
            </a:r>
            <a:endParaRPr lang="hr-HR" sz="1400" dirty="0">
              <a:ea typeface="ＭＳ Ｐゴシック" pitchFamily="34" charset="-128"/>
            </a:endParaRPr>
          </a:p>
          <a:p>
            <a:pPr marL="0" indent="0" eaLnBrk="1" hangingPunct="1">
              <a:buNone/>
            </a:pPr>
            <a:r>
              <a:rPr lang="hr-HR" sz="1400" dirty="0" smtClean="0">
                <a:ea typeface="ＭＳ Ｐゴシック" pitchFamily="34" charset="-128"/>
              </a:rPr>
              <a:t>Mobile </a:t>
            </a:r>
            <a:r>
              <a:rPr lang="hr-HR" sz="1400" dirty="0">
                <a:ea typeface="ＭＳ Ｐゴシック" pitchFamily="34" charset="-128"/>
              </a:rPr>
              <a:t>- Korištenje Infor EAM na mobilnim uređajima (pametni telefoni, </a:t>
            </a:r>
            <a:r>
              <a:rPr lang="hr-HR" sz="1400" dirty="0" err="1">
                <a:ea typeface="ＭＳ Ｐゴシック" pitchFamily="34" charset="-128"/>
              </a:rPr>
              <a:t>tablet</a:t>
            </a:r>
            <a:r>
              <a:rPr lang="hr-HR" sz="1400" dirty="0">
                <a:ea typeface="ＭＳ Ｐゴシック" pitchFamily="34" charset="-128"/>
              </a:rPr>
              <a:t> računala ….); b</a:t>
            </a:r>
            <a:r>
              <a:rPr lang="vi-VN" sz="1400" dirty="0">
                <a:ea typeface="ＭＳ Ｐゴシック" pitchFamily="34" charset="-128"/>
              </a:rPr>
              <a:t>arkod </a:t>
            </a:r>
            <a:r>
              <a:rPr lang="hr-HR" sz="1400" dirty="0">
                <a:ea typeface="ＭＳ Ｐゴシック" pitchFamily="34" charset="-128"/>
              </a:rPr>
              <a:t>i </a:t>
            </a:r>
            <a:r>
              <a:rPr lang="hr-HR" sz="1400" dirty="0" smtClean="0">
                <a:ea typeface="ＭＳ Ｐゴシック" pitchFamily="34" charset="-128"/>
              </a:rPr>
              <a:t>RFID.</a:t>
            </a:r>
            <a:endParaRPr lang="vi-VN" sz="1400" dirty="0">
              <a:ea typeface="ＭＳ Ｐゴシック" pitchFamily="34" charset="-128"/>
            </a:endParaRPr>
          </a:p>
          <a:p>
            <a:pPr marL="0" indent="0" eaLnBrk="1" hangingPunct="1">
              <a:buNone/>
            </a:pPr>
            <a:r>
              <a:rPr lang="hr-HR" sz="1400" dirty="0" err="1" smtClean="0">
                <a:ea typeface="ＭＳ Ｐゴシック" pitchFamily="34" charset="-128"/>
              </a:rPr>
              <a:t>Calibration</a:t>
            </a:r>
            <a:r>
              <a:rPr lang="hr-HR" sz="1400" dirty="0" smtClean="0">
                <a:ea typeface="ＭＳ Ｐゴシック" pitchFamily="34" charset="-128"/>
              </a:rPr>
              <a:t> </a:t>
            </a:r>
            <a:r>
              <a:rPr lang="hr-HR" sz="1400" dirty="0">
                <a:ea typeface="ＭＳ Ｐゴシック" pitchFamily="34" charset="-128"/>
              </a:rPr>
              <a:t>- namjenski modul za kompletnu podršku upravljanju umjeravanju </a:t>
            </a:r>
            <a:r>
              <a:rPr lang="vi-VN" sz="1400" dirty="0">
                <a:ea typeface="ＭＳ Ｐゴシック" pitchFamily="34" charset="-128"/>
              </a:rPr>
              <a:t>uređaja i </a:t>
            </a:r>
            <a:r>
              <a:rPr lang="vi-VN" sz="1400" dirty="0" smtClean="0">
                <a:ea typeface="ＭＳ Ｐゴシック" pitchFamily="34" charset="-128"/>
              </a:rPr>
              <a:t>mjeril</a:t>
            </a:r>
            <a:r>
              <a:rPr lang="hr-HR" sz="1400" dirty="0" smtClean="0">
                <a:ea typeface="ＭＳ Ｐゴシック" pitchFamily="34" charset="-128"/>
              </a:rPr>
              <a:t>a.</a:t>
            </a:r>
            <a:endParaRPr lang="vi-VN" sz="1400" dirty="0">
              <a:ea typeface="ＭＳ Ｐゴシック" pitchFamily="34" charset="-128"/>
            </a:endParaRPr>
          </a:p>
          <a:p>
            <a:pPr marL="0" indent="0" eaLnBrk="1" hangingPunct="1">
              <a:buNone/>
            </a:pPr>
            <a:r>
              <a:rPr lang="hr-HR" sz="1400" dirty="0">
                <a:ea typeface="ＭＳ Ｐゴシック" pitchFamily="34" charset="-128"/>
              </a:rPr>
              <a:t>Infor EAM - </a:t>
            </a:r>
            <a:r>
              <a:rPr lang="vi-VN" sz="1400" dirty="0">
                <a:ea typeface="ＭＳ Ｐゴシック" pitchFamily="34" charset="-128"/>
              </a:rPr>
              <a:t>integracija s GIS (geoinformacijskim</a:t>
            </a:r>
            <a:r>
              <a:rPr lang="hr-HR" sz="1400" dirty="0">
                <a:ea typeface="ＭＳ Ｐゴシック" pitchFamily="34" charset="-128"/>
              </a:rPr>
              <a:t>)</a:t>
            </a:r>
            <a:r>
              <a:rPr lang="vi-VN" sz="1400" dirty="0">
                <a:ea typeface="ＭＳ Ｐゴシック" pitchFamily="34" charset="-128"/>
              </a:rPr>
              <a:t> sustavima</a:t>
            </a:r>
            <a:r>
              <a:rPr lang="hr-HR" sz="1400" dirty="0">
                <a:ea typeface="ＭＳ Ｐゴシック" pitchFamily="34" charset="-128"/>
              </a:rPr>
              <a:t> za geografski disperzirane objekte i </a:t>
            </a:r>
            <a:r>
              <a:rPr lang="hr-HR" sz="1400" dirty="0" smtClean="0">
                <a:ea typeface="ＭＳ Ｐゴシック" pitchFamily="34" charset="-128"/>
              </a:rPr>
              <a:t>opremu.</a:t>
            </a:r>
            <a:endParaRPr lang="vi-VN" sz="1400" dirty="0">
              <a:ea typeface="ＭＳ Ｐゴシック" pitchFamily="34" charset="-128"/>
            </a:endParaRPr>
          </a:p>
          <a:p>
            <a:pPr marL="0" indent="0" eaLnBrk="1" hangingPunct="1">
              <a:buNone/>
            </a:pPr>
            <a:r>
              <a:rPr lang="hr-HR" sz="1400" dirty="0">
                <a:ea typeface="ＭＳ Ｐゴシック" pitchFamily="34" charset="-128"/>
              </a:rPr>
              <a:t>Infor EAM - upravljanje prostorom (</a:t>
            </a:r>
            <a:r>
              <a:rPr lang="hr-HR" sz="1400" dirty="0" err="1">
                <a:ea typeface="ＭＳ Ｐゴシック" pitchFamily="34" charset="-128"/>
              </a:rPr>
              <a:t>Space</a:t>
            </a:r>
            <a:r>
              <a:rPr lang="hr-HR" sz="1400" dirty="0">
                <a:ea typeface="ＭＳ Ｐゴシック" pitchFamily="34" charset="-128"/>
              </a:rPr>
              <a:t> Management), integracija s CAD rješenjima; interaktivne sheme - proizvod </a:t>
            </a:r>
            <a:r>
              <a:rPr lang="hr-HR" sz="1400" dirty="0" smtClean="0">
                <a:ea typeface="ＭＳ Ｐゴシック" pitchFamily="34" charset="-128"/>
              </a:rPr>
              <a:t>Ekonerga.</a:t>
            </a:r>
            <a:endParaRPr lang="vi-VN" sz="1400" dirty="0">
              <a:ea typeface="ＭＳ Ｐゴシック" pitchFamily="34" charset="-128"/>
            </a:endParaRPr>
          </a:p>
          <a:p>
            <a:pPr marL="0" indent="0" eaLnBrk="1" hangingPunct="1">
              <a:buNone/>
            </a:pPr>
            <a:r>
              <a:rPr lang="hr-HR" sz="1400" dirty="0">
                <a:ea typeface="ＭＳ Ｐゴシック" pitchFamily="34" charset="-128"/>
              </a:rPr>
              <a:t>Infor EAM - modul za dodatne funkcionalnosti </a:t>
            </a:r>
            <a:r>
              <a:rPr lang="hr-HR" sz="1400" dirty="0" err="1">
                <a:ea typeface="ＭＳ Ｐゴシック" pitchFamily="34" charset="-128"/>
              </a:rPr>
              <a:t>Document</a:t>
            </a:r>
            <a:r>
              <a:rPr lang="hr-HR" sz="1400" dirty="0">
                <a:ea typeface="ＭＳ Ｐゴシック" pitchFamily="34" charset="-128"/>
              </a:rPr>
              <a:t> </a:t>
            </a:r>
            <a:r>
              <a:rPr lang="hr-HR" sz="1400" dirty="0" err="1" smtClean="0">
                <a:ea typeface="ＭＳ Ｐゴシック" pitchFamily="34" charset="-128"/>
              </a:rPr>
              <a:t>Managementa</a:t>
            </a:r>
            <a:r>
              <a:rPr lang="hr-HR" sz="1400" dirty="0">
                <a:ea typeface="ＭＳ Ｐゴシック" pitchFamily="34" charset="-128"/>
              </a:rPr>
              <a:t>.</a:t>
            </a:r>
          </a:p>
        </p:txBody>
      </p:sp>
      <p:sp>
        <p:nvSpPr>
          <p:cNvPr id="48130" name="Rectangle 2"/>
          <p:cNvSpPr>
            <a:spLocks noGrp="1" noChangeArrowheads="1"/>
          </p:cNvSpPr>
          <p:nvPr>
            <p:ph type="title"/>
          </p:nvPr>
        </p:nvSpPr>
        <p:spPr>
          <a:xfrm>
            <a:off x="1381125" y="152400"/>
            <a:ext cx="7389813" cy="742950"/>
          </a:xfrm>
        </p:spPr>
        <p:txBody>
          <a:bodyPr/>
          <a:lstStyle/>
          <a:p>
            <a:pPr eaLnBrk="1" hangingPunct="1"/>
            <a:r>
              <a:rPr lang="hr-HR" sz="2200" dirty="0" smtClean="0">
                <a:ea typeface="ＭＳ Ｐゴシック" pitchFamily="34" charset="-128"/>
              </a:rPr>
              <a:t>Infor EAM</a:t>
            </a:r>
            <a:endParaRPr lang="de-DE" sz="2200" dirty="0" smtClean="0">
              <a:ea typeface="ＭＳ Ｐゴシック" pitchFamily="34" charset="-128"/>
            </a:endParaRPr>
          </a:p>
        </p:txBody>
      </p:sp>
      <p:sp>
        <p:nvSpPr>
          <p:cNvPr id="16387" name="Slide Number Placeholder 6"/>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ctr" eaLnBrk="0" fontAlgn="base" hangingPunct="0">
              <a:spcBef>
                <a:spcPct val="0"/>
              </a:spcBef>
              <a:spcAft>
                <a:spcPct val="0"/>
              </a:spcAft>
              <a:defRPr sz="2200">
                <a:solidFill>
                  <a:schemeClr val="tx1"/>
                </a:solidFill>
                <a:latin typeface="Arial" charset="0"/>
              </a:defRPr>
            </a:lvl6pPr>
            <a:lvl7pPr marL="2971800" indent="-228600" algn="ctr" eaLnBrk="0" fontAlgn="base" hangingPunct="0">
              <a:spcBef>
                <a:spcPct val="0"/>
              </a:spcBef>
              <a:spcAft>
                <a:spcPct val="0"/>
              </a:spcAft>
              <a:defRPr sz="2200">
                <a:solidFill>
                  <a:schemeClr val="tx1"/>
                </a:solidFill>
                <a:latin typeface="Arial" charset="0"/>
              </a:defRPr>
            </a:lvl7pPr>
            <a:lvl8pPr marL="3429000" indent="-228600" algn="ctr" eaLnBrk="0" fontAlgn="base" hangingPunct="0">
              <a:spcBef>
                <a:spcPct val="0"/>
              </a:spcBef>
              <a:spcAft>
                <a:spcPct val="0"/>
              </a:spcAft>
              <a:defRPr sz="2200">
                <a:solidFill>
                  <a:schemeClr val="tx1"/>
                </a:solidFill>
                <a:latin typeface="Arial" charset="0"/>
              </a:defRPr>
            </a:lvl8pPr>
            <a:lvl9pPr marL="3886200" indent="-228600" algn="ctr" eaLnBrk="0" fontAlgn="base" hangingPunct="0">
              <a:spcBef>
                <a:spcPct val="0"/>
              </a:spcBef>
              <a:spcAft>
                <a:spcPct val="0"/>
              </a:spcAft>
              <a:defRPr sz="2200">
                <a:solidFill>
                  <a:schemeClr val="tx1"/>
                </a:solidFill>
                <a:latin typeface="Arial" charset="0"/>
              </a:defRPr>
            </a:lvl9pPr>
          </a:lstStyle>
          <a:p>
            <a:pPr>
              <a:defRPr/>
            </a:pPr>
            <a:fld id="{EAA43F52-DE67-4703-9925-072D6F84B16E}" type="slidenum">
              <a:rPr lang="en-US" sz="900">
                <a:solidFill>
                  <a:srgbClr val="B2B2B2"/>
                </a:solidFill>
              </a:rPr>
              <a:pPr>
                <a:defRPr/>
              </a:pPr>
              <a:t>40</a:t>
            </a:fld>
            <a:endParaRPr lang="en-US" sz="900">
              <a:solidFill>
                <a:srgbClr val="B2B2B2"/>
              </a:solidFill>
            </a:endParaRPr>
          </a:p>
        </p:txBody>
      </p:sp>
      <p:pic>
        <p:nvPicPr>
          <p:cNvPr id="5" name="Picture 6" descr="D:\kopija laptopa\Infor\ase_krug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2594271"/>
            <a:ext cx="1787068" cy="177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4" name="Picture 2" descr="http://www.optimizerplus.nl/images/optimizer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1799480"/>
            <a:ext cx="1666875" cy="3333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Pad.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6176" y="4653136"/>
            <a:ext cx="2172202" cy="1629152"/>
          </a:xfrm>
          <a:prstGeom prst="rect">
            <a:avLst/>
          </a:prstGeom>
        </p:spPr>
      </p:pic>
      <p:pic>
        <p:nvPicPr>
          <p:cNvPr id="8" name="Picture 7" descr="Iphon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6391" y="4958416"/>
            <a:ext cx="559464" cy="1156406"/>
          </a:xfrm>
          <a:prstGeom prst="rect">
            <a:avLst/>
          </a:prstGeom>
        </p:spPr>
      </p:pic>
    </p:spTree>
    <p:extLst>
      <p:ext uri="{BB962C8B-B14F-4D97-AF65-F5344CB8AC3E}">
        <p14:creationId xmlns:p14="http://schemas.microsoft.com/office/powerpoint/2010/main" val="2557962867"/>
      </p:ext>
    </p:extLst>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p:cNvSpPr txBox="1">
            <a:spLocks/>
          </p:cNvSpPr>
          <p:nvPr/>
        </p:nvSpPr>
        <p:spPr bwMode="auto">
          <a:xfrm>
            <a:off x="539552" y="1268760"/>
            <a:ext cx="3748548" cy="5236755"/>
          </a:xfrm>
          <a:prstGeom prst="rect">
            <a:avLst/>
          </a:prstGeom>
          <a:solidFill>
            <a:sysClr val="window" lastClr="FFFFFF"/>
          </a:solidFill>
          <a:ln w="1270">
            <a:solidFill>
              <a:srgbClr val="E5E5E5">
                <a:lumMod val="50000"/>
              </a:srgbClr>
            </a:solidFill>
          </a:ln>
          <a:extLst/>
        </p:spPr>
        <p:txBody>
          <a:bodyPr vert="horz" wrap="square" lIns="365760" tIns="365760" rIns="365760" bIns="365760" numCol="1" anchor="t" anchorCtr="0" compatLnSpc="1">
            <a:prstTxWarp prst="textNoShape">
              <a:avLst/>
            </a:prstTxWarp>
          </a:bodyPr>
          <a:lstStyle>
            <a:lvl1pPr marL="342900" indent="-342900" algn="l" rtl="0" eaLnBrk="0" fontAlgn="base" hangingPunct="0">
              <a:lnSpc>
                <a:spcPct val="85000"/>
              </a:lnSpc>
              <a:spcBef>
                <a:spcPts val="1200"/>
              </a:spcBef>
              <a:spcAft>
                <a:spcPct val="0"/>
              </a:spcAft>
              <a:buClr>
                <a:schemeClr val="tx2"/>
              </a:buClr>
              <a:buFont typeface="Webdings" pitchFamily="18" charset="2"/>
              <a:buChar char=""/>
              <a:tabLst>
                <a:tab pos="741363" algn="l"/>
              </a:tabLst>
              <a:defRPr sz="2400">
                <a:solidFill>
                  <a:schemeClr val="tx1"/>
                </a:solidFill>
                <a:latin typeface="+mn-lt"/>
                <a:ea typeface="+mn-ea"/>
                <a:cs typeface="+mn-cs"/>
              </a:defRPr>
            </a:lvl1pPr>
            <a:lvl2pPr marL="571500" indent="-282575" algn="l" rtl="0" eaLnBrk="0" fontAlgn="base" hangingPunct="0">
              <a:lnSpc>
                <a:spcPct val="85000"/>
              </a:lnSpc>
              <a:spcBef>
                <a:spcPts val="600"/>
              </a:spcBef>
              <a:spcAft>
                <a:spcPct val="0"/>
              </a:spcAft>
              <a:buClr>
                <a:schemeClr val="tx2"/>
              </a:buClr>
              <a:buFont typeface="Webdings" pitchFamily="18" charset="2"/>
              <a:buChar char=""/>
              <a:tabLst>
                <a:tab pos="741363" algn="l"/>
              </a:tabLst>
              <a:defRPr sz="2000">
                <a:solidFill>
                  <a:schemeClr val="tx1"/>
                </a:solidFill>
                <a:latin typeface="+mn-lt"/>
              </a:defRPr>
            </a:lvl2pPr>
            <a:lvl3pPr marL="857250" indent="-231775" algn="l" rtl="0" eaLnBrk="0" fontAlgn="base" hangingPunct="0">
              <a:lnSpc>
                <a:spcPct val="95000"/>
              </a:lnSpc>
              <a:spcBef>
                <a:spcPct val="25000"/>
              </a:spcBef>
              <a:spcAft>
                <a:spcPct val="0"/>
              </a:spcAft>
              <a:buClr>
                <a:schemeClr val="tx2"/>
              </a:buClr>
              <a:buFont typeface="Webdings" pitchFamily="18" charset="2"/>
              <a:buChar char=""/>
              <a:defRPr>
                <a:solidFill>
                  <a:schemeClr val="tx1"/>
                </a:solidFill>
                <a:latin typeface="+mn-lt"/>
              </a:defRPr>
            </a:lvl3pPr>
            <a:lvl4pPr marL="1143000" indent="-228600" algn="l" rtl="0" eaLnBrk="0" fontAlgn="base" hangingPunct="0">
              <a:lnSpc>
                <a:spcPct val="95000"/>
              </a:lnSpc>
              <a:spcBef>
                <a:spcPct val="25000"/>
              </a:spcBef>
              <a:spcAft>
                <a:spcPct val="0"/>
              </a:spcAft>
              <a:buClr>
                <a:schemeClr val="tx2"/>
              </a:buClr>
              <a:buFont typeface="Webdings" pitchFamily="18" charset="2"/>
              <a:buChar char=""/>
              <a:tabLst>
                <a:tab pos="741363" algn="l"/>
              </a:tabLst>
              <a:defRPr sz="1600">
                <a:solidFill>
                  <a:schemeClr val="tx1"/>
                </a:solidFill>
                <a:latin typeface="+mn-lt"/>
              </a:defRPr>
            </a:lvl4pPr>
            <a:lvl5pPr marL="1368425" indent="-114300" algn="l" rtl="0" eaLnBrk="0" fontAlgn="base" hangingPunct="0">
              <a:lnSpc>
                <a:spcPct val="95000"/>
              </a:lnSpc>
              <a:spcBef>
                <a:spcPct val="25000"/>
              </a:spcBef>
              <a:spcAft>
                <a:spcPct val="0"/>
              </a:spcAft>
              <a:buClr>
                <a:schemeClr val="tx2"/>
              </a:buClr>
              <a:buFont typeface="Webdings" pitchFamily="18" charset="2"/>
              <a:buChar char=""/>
              <a:tabLst>
                <a:tab pos="741363" algn="l"/>
              </a:tabLst>
              <a:defRPr sz="1600">
                <a:solidFill>
                  <a:schemeClr val="tx1"/>
                </a:solidFill>
                <a:latin typeface="+mn-lt"/>
              </a:defRPr>
            </a:lvl5pPr>
            <a:lvl6pPr marL="18256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6pPr>
            <a:lvl7pPr marL="22828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7pPr>
            <a:lvl8pPr marL="27400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8pPr>
            <a:lvl9pPr marL="31972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9pPr>
          </a:lstStyle>
          <a:p>
            <a:pPr marL="0" indent="0" algn="just">
              <a:lnSpc>
                <a:spcPct val="80000"/>
              </a:lnSpc>
              <a:spcBef>
                <a:spcPct val="25000"/>
              </a:spcBef>
              <a:buClr>
                <a:srgbClr val="CC3300"/>
              </a:buClr>
              <a:buNone/>
            </a:pPr>
            <a:endParaRPr lang="sr-Latn-CS" sz="1400" dirty="0" smtClean="0"/>
          </a:p>
          <a:p>
            <a:pPr marL="0" indent="0" algn="just">
              <a:lnSpc>
                <a:spcPct val="80000"/>
              </a:lnSpc>
              <a:spcBef>
                <a:spcPct val="25000"/>
              </a:spcBef>
              <a:buClr>
                <a:srgbClr val="CC3300"/>
              </a:buClr>
              <a:buNone/>
            </a:pPr>
            <a:endParaRPr lang="sr-Latn-CS" sz="1400" dirty="0"/>
          </a:p>
          <a:p>
            <a:pPr marL="0" indent="0" algn="just">
              <a:lnSpc>
                <a:spcPct val="80000"/>
              </a:lnSpc>
              <a:spcBef>
                <a:spcPct val="25000"/>
              </a:spcBef>
              <a:buClr>
                <a:srgbClr val="CC3300"/>
              </a:buClr>
              <a:buNone/>
            </a:pPr>
            <a:endParaRPr lang="sr-Latn-CS" sz="1400" dirty="0" smtClean="0"/>
          </a:p>
          <a:p>
            <a:pPr marL="0" indent="0" algn="just">
              <a:lnSpc>
                <a:spcPct val="80000"/>
              </a:lnSpc>
              <a:spcBef>
                <a:spcPct val="25000"/>
              </a:spcBef>
              <a:buClr>
                <a:srgbClr val="CC3300"/>
              </a:buClr>
              <a:buNone/>
            </a:pPr>
            <a:endParaRPr lang="sr-Latn-CS" sz="1400" dirty="0"/>
          </a:p>
          <a:p>
            <a:pPr marL="0" indent="0" algn="just">
              <a:lnSpc>
                <a:spcPct val="80000"/>
              </a:lnSpc>
              <a:spcBef>
                <a:spcPct val="25000"/>
              </a:spcBef>
              <a:buClr>
                <a:srgbClr val="CC3300"/>
              </a:buClr>
              <a:buNone/>
            </a:pPr>
            <a:endParaRPr lang="sr-Latn-CS" sz="1400" dirty="0" smtClean="0"/>
          </a:p>
          <a:p>
            <a:pPr marL="0" indent="0" algn="just" eaLnBrk="1" hangingPunct="1">
              <a:buNone/>
            </a:pPr>
            <a:r>
              <a:rPr lang="sr-Latn-CS" sz="1400" dirty="0">
                <a:ea typeface="ＭＳ Ｐゴシック" pitchFamily="34" charset="-128"/>
                <a:cs typeface="ＭＳ Ｐゴシック" pitchFamily="-72" charset="-128"/>
              </a:rPr>
              <a:t>Infor ION </a:t>
            </a:r>
            <a:r>
              <a:rPr lang="sr-Latn-CS" sz="1400" dirty="0" smtClean="0">
                <a:ea typeface="ＭＳ Ｐゴシック" pitchFamily="34" charset="-128"/>
                <a:cs typeface="ＭＳ Ｐゴシック" pitchFamily="-72" charset="-128"/>
              </a:rPr>
              <a:t>je „</a:t>
            </a:r>
            <a:r>
              <a:rPr lang="sr-Latn-CS" sz="1400" dirty="0" err="1" smtClean="0">
                <a:ea typeface="ＭＳ Ｐゴシック" pitchFamily="34" charset="-128"/>
                <a:cs typeface="ＭＳ Ｐゴシック" pitchFamily="-72" charset="-128"/>
              </a:rPr>
              <a:t>middleware</a:t>
            </a:r>
            <a:r>
              <a:rPr lang="sr-Latn-CS" sz="1400" dirty="0" smtClean="0">
                <a:ea typeface="ＭＳ Ｐゴシック" pitchFamily="34" charset="-128"/>
                <a:cs typeface="ＭＳ Ｐゴシック" pitchFamily="-72" charset="-128"/>
              </a:rPr>
              <a:t>“ platforma </a:t>
            </a:r>
            <a:r>
              <a:rPr lang="sr-Latn-CS" sz="1400" dirty="0" err="1" smtClean="0">
                <a:ea typeface="ＭＳ Ｐゴシック" pitchFamily="34" charset="-128"/>
                <a:cs typeface="ＭＳ Ｐゴシック" pitchFamily="-72" charset="-128"/>
              </a:rPr>
              <a:t>namijenjena</a:t>
            </a:r>
            <a:r>
              <a:rPr lang="sr-Latn-CS" sz="1400" dirty="0" smtClean="0">
                <a:ea typeface="ＭＳ Ｐゴシック" pitchFamily="34" charset="-128"/>
                <a:cs typeface="ＭＳ Ｐゴシック" pitchFamily="-72" charset="-128"/>
              </a:rPr>
              <a:t> </a:t>
            </a:r>
            <a:r>
              <a:rPr lang="sr-Latn-CS" sz="1400" dirty="0">
                <a:ea typeface="ＭＳ Ｐゴシック" pitchFamily="34" charset="-128"/>
                <a:cs typeface="ＭＳ Ｐゴシック" pitchFamily="-72" charset="-128"/>
              </a:rPr>
              <a:t>jednostavnoj i fleksibilnoj međusobnoj integraciji Infor ERP, EAM, SCM … aplikacija, ali i integraciji s ERP i poslovnim aplikacijama drugih proizvođača (standardni </a:t>
            </a:r>
            <a:r>
              <a:rPr lang="sr-Latn-CS" sz="1400" dirty="0" err="1">
                <a:ea typeface="ＭＳ Ｐゴシック" pitchFamily="34" charset="-128"/>
                <a:cs typeface="ＭＳ Ｐゴシック" pitchFamily="-72" charset="-128"/>
              </a:rPr>
              <a:t>konektori</a:t>
            </a:r>
            <a:r>
              <a:rPr lang="sr-Latn-CS" sz="1400" dirty="0">
                <a:ea typeface="ＭＳ Ｐゴシック" pitchFamily="34" charset="-128"/>
                <a:cs typeface="ＭＳ Ｐゴシック" pitchFamily="-72" charset="-128"/>
              </a:rPr>
              <a:t> za SAP, Oracle </a:t>
            </a:r>
            <a:r>
              <a:rPr lang="sr-Latn-CS" sz="1400" dirty="0" err="1">
                <a:ea typeface="ＭＳ Ｐゴシック" pitchFamily="34" charset="-128"/>
                <a:cs typeface="ＭＳ Ｐゴシック" pitchFamily="-72" charset="-128"/>
              </a:rPr>
              <a:t>eBS</a:t>
            </a:r>
            <a:r>
              <a:rPr lang="sr-Latn-CS" sz="1400" dirty="0">
                <a:ea typeface="ＭＳ Ｐゴシック" pitchFamily="34" charset="-128"/>
                <a:cs typeface="ＭＳ Ｐゴシック" pitchFamily="-72" charset="-128"/>
              </a:rPr>
              <a:t>….).</a:t>
            </a:r>
          </a:p>
          <a:p>
            <a:pPr marL="0" indent="0" algn="just" eaLnBrk="1" hangingPunct="1">
              <a:buNone/>
            </a:pPr>
            <a:r>
              <a:rPr lang="sr-Latn-CS" sz="1400" dirty="0" smtClean="0">
                <a:ea typeface="ＭＳ Ｐゴシック" pitchFamily="34" charset="-128"/>
                <a:cs typeface="ＭＳ Ｐゴシック" pitchFamily="-72" charset="-128"/>
              </a:rPr>
              <a:t>Koristi </a:t>
            </a:r>
            <a:r>
              <a:rPr lang="sr-Latn-CS" sz="1400" dirty="0">
                <a:ea typeface="ＭＳ Ｐゴシック" pitchFamily="34" charset="-128"/>
                <a:cs typeface="ＭＳ Ｐゴシック" pitchFamily="-72" charset="-128"/>
              </a:rPr>
              <a:t>u IT industriji standardnu XML tehnologiju za razmjenu podataka između aplikacija temeljenu na OAGI </a:t>
            </a:r>
            <a:r>
              <a:rPr lang="sr-Latn-CS" sz="1400" dirty="0" smtClean="0">
                <a:ea typeface="ＭＳ Ｐゴシック" pitchFamily="34" charset="-128"/>
                <a:cs typeface="ＭＳ Ｐゴシック" pitchFamily="-72" charset="-128"/>
              </a:rPr>
              <a:t>standardima.</a:t>
            </a:r>
            <a:endParaRPr lang="sr-Latn-CS" sz="1400" dirty="0">
              <a:ea typeface="ＭＳ Ｐゴシック" pitchFamily="34" charset="-128"/>
              <a:cs typeface="ＭＳ Ｐゴシック" pitchFamily="-72" charset="-128"/>
            </a:endParaRPr>
          </a:p>
          <a:p>
            <a:pPr marL="0" indent="0" algn="just" eaLnBrk="1" hangingPunct="1">
              <a:buNone/>
            </a:pPr>
            <a:r>
              <a:rPr lang="sr-Latn-CS" sz="1400" dirty="0" smtClean="0">
                <a:ea typeface="ＭＳ Ｐゴシック" pitchFamily="34" charset="-128"/>
                <a:cs typeface="ＭＳ Ｐゴシック" pitchFamily="-72" charset="-128"/>
              </a:rPr>
              <a:t>Mogućnost </a:t>
            </a:r>
            <a:r>
              <a:rPr lang="sr-Latn-CS" sz="1400" dirty="0">
                <a:ea typeface="ＭＳ Ｐゴシック" pitchFamily="34" charset="-128"/>
                <a:cs typeface="ＭＳ Ｐゴシック" pitchFamily="-72" charset="-128"/>
              </a:rPr>
              <a:t>prihvata ulaznih i izlaznih transakcija u Infor EAM.</a:t>
            </a:r>
          </a:p>
          <a:p>
            <a:pPr>
              <a:lnSpc>
                <a:spcPct val="80000"/>
              </a:lnSpc>
              <a:spcBef>
                <a:spcPct val="25000"/>
              </a:spcBef>
              <a:buClr>
                <a:srgbClr val="CC3300"/>
              </a:buClr>
            </a:pPr>
            <a:endParaRPr lang="en-US" sz="1400" dirty="0">
              <a:solidFill>
                <a:srgbClr val="000000"/>
              </a:solidFill>
            </a:endParaRPr>
          </a:p>
        </p:txBody>
      </p:sp>
      <p:sp>
        <p:nvSpPr>
          <p:cNvPr id="67586" name="Title 3"/>
          <p:cNvSpPr>
            <a:spLocks noGrp="1"/>
          </p:cNvSpPr>
          <p:nvPr>
            <p:ph type="title"/>
          </p:nvPr>
        </p:nvSpPr>
        <p:spPr/>
        <p:txBody>
          <a:bodyPr/>
          <a:lstStyle/>
          <a:p>
            <a:r>
              <a:rPr lang="it-IT" sz="2200" dirty="0" smtClean="0">
                <a:ea typeface="ＭＳ Ｐゴシック" pitchFamily="34" charset="-128"/>
              </a:rPr>
              <a:t>Infor ION</a:t>
            </a:r>
            <a:endParaRPr lang="hr-HR" sz="2200" dirty="0" smtClean="0">
              <a:ea typeface="ＭＳ Ｐゴシック" pitchFamily="34" charset="-128"/>
            </a:endParaRPr>
          </a:p>
        </p:txBody>
      </p:sp>
      <p:sp>
        <p:nvSpPr>
          <p:cNvPr id="67587" name="Slide Number Placeholder 1"/>
          <p:cNvSpPr>
            <a:spLocks noGrp="1"/>
          </p:cNvSpPr>
          <p:nvPr>
            <p:ph type="sldNum" sz="quarter" idx="11"/>
          </p:nvPr>
        </p:nvSpPr>
        <p:spPr>
          <a:xfrm>
            <a:off x="250825" y="6492875"/>
            <a:ext cx="360363"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CB506866-2135-43CA-BD11-562DA532A0F4}" type="slidenum">
              <a:rPr lang="en-US" sz="900" smtClean="0">
                <a:solidFill>
                  <a:srgbClr val="999999"/>
                </a:solidFill>
              </a:rPr>
              <a:pPr/>
              <a:t>41</a:t>
            </a:fld>
            <a:endParaRPr lang="en-US" sz="900" smtClean="0">
              <a:solidFill>
                <a:srgbClr val="999999"/>
              </a:solidFill>
            </a:endParaRPr>
          </a:p>
        </p:txBody>
      </p:sp>
      <p:grpSp>
        <p:nvGrpSpPr>
          <p:cNvPr id="6" name="Group 5"/>
          <p:cNvGrpSpPr/>
          <p:nvPr/>
        </p:nvGrpSpPr>
        <p:grpSpPr>
          <a:xfrm>
            <a:off x="4427984" y="1849414"/>
            <a:ext cx="4680520" cy="3955850"/>
            <a:chOff x="6757670" y="726831"/>
            <a:chExt cx="9115375" cy="8224360"/>
          </a:xfrm>
        </p:grpSpPr>
        <p:grpSp>
          <p:nvGrpSpPr>
            <p:cNvPr id="7" name="Group 6"/>
            <p:cNvGrpSpPr/>
            <p:nvPr/>
          </p:nvGrpSpPr>
          <p:grpSpPr>
            <a:xfrm>
              <a:off x="6757670" y="726831"/>
              <a:ext cx="9115375" cy="8224360"/>
              <a:chOff x="5092994" y="-138730"/>
              <a:chExt cx="10608908" cy="9277488"/>
            </a:xfrm>
          </p:grpSpPr>
          <p:pic>
            <p:nvPicPr>
              <p:cNvPr id="12" name="Picture 11" descr="ION_diagram_thing_flat.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92994" y="-138730"/>
                <a:ext cx="10608908" cy="9277488"/>
              </a:xfrm>
              <a:prstGeom prst="rect">
                <a:avLst/>
              </a:prstGeom>
            </p:spPr>
          </p:pic>
          <p:sp>
            <p:nvSpPr>
              <p:cNvPr id="13" name="TextBox 12"/>
              <p:cNvSpPr txBox="1"/>
              <p:nvPr/>
            </p:nvSpPr>
            <p:spPr>
              <a:xfrm>
                <a:off x="5914993" y="-106171"/>
                <a:ext cx="8644409" cy="1515813"/>
              </a:xfrm>
              <a:prstGeom prst="rect">
                <a:avLst/>
              </a:prstGeom>
              <a:noFill/>
            </p:spPr>
            <p:txBody>
              <a:bodyPr wrap="square" lIns="0" tIns="0" rIns="0" bIns="0" rtlCol="0" anchor="t">
                <a:spAutoFit/>
              </a:bodyPr>
              <a:lstStyle/>
              <a:p>
                <a:pPr algn="ctr"/>
                <a:r>
                  <a:rPr lang="en-US" sz="1800" dirty="0">
                    <a:solidFill>
                      <a:srgbClr val="515359"/>
                    </a:solidFill>
                  </a:rPr>
                  <a:t>Business Vault</a:t>
                </a:r>
              </a:p>
              <a:p>
                <a:pPr algn="ctr"/>
                <a:r>
                  <a:rPr lang="en-US" sz="1200" dirty="0">
                    <a:solidFill>
                      <a:srgbClr val="515359"/>
                    </a:solidFill>
                  </a:rPr>
                  <a:t>Analytics  |  Reporting  |  Search  |  In-context BI</a:t>
                </a:r>
              </a:p>
              <a:p>
                <a:endParaRPr lang="en-US" sz="1200" dirty="0">
                  <a:solidFill>
                    <a:srgbClr val="515359"/>
                  </a:solidFill>
                </a:endParaRPr>
              </a:p>
            </p:txBody>
          </p:sp>
        </p:grpSp>
        <p:sp>
          <p:nvSpPr>
            <p:cNvPr id="8" name="TextBox 7"/>
            <p:cNvSpPr txBox="1"/>
            <p:nvPr/>
          </p:nvSpPr>
          <p:spPr>
            <a:xfrm>
              <a:off x="8926462" y="7940540"/>
              <a:ext cx="2224771" cy="479586"/>
            </a:xfrm>
            <a:prstGeom prst="rect">
              <a:avLst/>
            </a:prstGeom>
            <a:noFill/>
          </p:spPr>
          <p:txBody>
            <a:bodyPr wrap="square" lIns="0" tIns="0" rIns="0" bIns="0" rtlCol="0" anchor="t">
              <a:spAutoFit/>
            </a:bodyPr>
            <a:lstStyle/>
            <a:p>
              <a:pPr algn="ctr"/>
              <a:r>
                <a:rPr lang="en-US" sz="1600" dirty="0">
                  <a:solidFill>
                    <a:srgbClr val="515359"/>
                  </a:solidFill>
                </a:rPr>
                <a:t>Cloud</a:t>
              </a:r>
            </a:p>
          </p:txBody>
        </p:sp>
        <p:sp>
          <p:nvSpPr>
            <p:cNvPr id="9" name="TextBox 8"/>
            <p:cNvSpPr txBox="1"/>
            <p:nvPr/>
          </p:nvSpPr>
          <p:spPr>
            <a:xfrm>
              <a:off x="11535301" y="8031419"/>
              <a:ext cx="2224771" cy="479586"/>
            </a:xfrm>
            <a:prstGeom prst="rect">
              <a:avLst/>
            </a:prstGeom>
            <a:noFill/>
          </p:spPr>
          <p:txBody>
            <a:bodyPr wrap="square" lIns="0" tIns="0" rIns="0" bIns="0" rtlCol="0" anchor="t">
              <a:spAutoFit/>
            </a:bodyPr>
            <a:lstStyle/>
            <a:p>
              <a:pPr algn="ctr"/>
              <a:r>
                <a:rPr lang="en-US" sz="1600" dirty="0">
                  <a:solidFill>
                    <a:srgbClr val="515359"/>
                  </a:solidFill>
                </a:rPr>
                <a:t>Motion</a:t>
              </a:r>
            </a:p>
          </p:txBody>
        </p:sp>
        <p:sp>
          <p:nvSpPr>
            <p:cNvPr id="10" name="TextBox 9"/>
            <p:cNvSpPr txBox="1"/>
            <p:nvPr/>
          </p:nvSpPr>
          <p:spPr>
            <a:xfrm>
              <a:off x="13339301" y="6738908"/>
              <a:ext cx="2060740" cy="479586"/>
            </a:xfrm>
            <a:prstGeom prst="rect">
              <a:avLst/>
            </a:prstGeom>
            <a:noFill/>
          </p:spPr>
          <p:txBody>
            <a:bodyPr wrap="square" lIns="0" tIns="0" rIns="0" bIns="0" rtlCol="0" anchor="t">
              <a:spAutoFit/>
            </a:bodyPr>
            <a:lstStyle/>
            <a:p>
              <a:pPr algn="ctr"/>
              <a:r>
                <a:rPr lang="en-US" sz="1600" dirty="0">
                  <a:solidFill>
                    <a:srgbClr val="515359"/>
                  </a:solidFill>
                </a:rPr>
                <a:t>Application</a:t>
              </a:r>
            </a:p>
          </p:txBody>
        </p:sp>
        <p:sp>
          <p:nvSpPr>
            <p:cNvPr id="11" name="TextBox 10"/>
            <p:cNvSpPr txBox="1"/>
            <p:nvPr/>
          </p:nvSpPr>
          <p:spPr>
            <a:xfrm>
              <a:off x="7463949" y="6630818"/>
              <a:ext cx="2060740" cy="479586"/>
            </a:xfrm>
            <a:prstGeom prst="rect">
              <a:avLst/>
            </a:prstGeom>
            <a:noFill/>
          </p:spPr>
          <p:txBody>
            <a:bodyPr wrap="square" lIns="0" tIns="0" rIns="0" bIns="0" rtlCol="0" anchor="t">
              <a:spAutoFit/>
            </a:bodyPr>
            <a:lstStyle/>
            <a:p>
              <a:pPr algn="ctr"/>
              <a:r>
                <a:rPr lang="en-US" sz="1600" dirty="0">
                  <a:solidFill>
                    <a:srgbClr val="515359"/>
                  </a:solidFill>
                </a:rPr>
                <a:t>Application</a:t>
              </a:r>
            </a:p>
          </p:txBody>
        </p:sp>
      </p:grpSp>
      <p:pic>
        <p:nvPicPr>
          <p:cNvPr id="16" name="Picture 15" descr="infor ion logo.pn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9519" y="1556793"/>
            <a:ext cx="3188614" cy="833052"/>
          </a:xfrm>
          <a:prstGeom prst="rect">
            <a:avLst/>
          </a:prstGeom>
        </p:spPr>
      </p:pic>
    </p:spTree>
    <p:extLst>
      <p:ext uri="{BB962C8B-B14F-4D97-AF65-F5344CB8AC3E}">
        <p14:creationId xmlns:p14="http://schemas.microsoft.com/office/powerpoint/2010/main" val="3063304931"/>
      </p:ext>
    </p:extLst>
  </p:cSld>
  <p:clrMapOvr>
    <a:masterClrMapping/>
  </p:clrMapOvr>
  <p:transition>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p:cNvSpPr txBox="1">
            <a:spLocks/>
          </p:cNvSpPr>
          <p:nvPr/>
        </p:nvSpPr>
        <p:spPr bwMode="auto">
          <a:xfrm>
            <a:off x="539552" y="1268760"/>
            <a:ext cx="3748548" cy="5236755"/>
          </a:xfrm>
          <a:prstGeom prst="rect">
            <a:avLst/>
          </a:prstGeom>
          <a:solidFill>
            <a:sysClr val="window" lastClr="FFFFFF"/>
          </a:solidFill>
          <a:ln w="1270">
            <a:solidFill>
              <a:srgbClr val="E5E5E5">
                <a:lumMod val="50000"/>
              </a:srgbClr>
            </a:solidFill>
          </a:ln>
          <a:extLst/>
        </p:spPr>
        <p:txBody>
          <a:bodyPr vert="horz" wrap="square" lIns="365760" tIns="365760" rIns="365760" bIns="365760" numCol="1" anchor="t" anchorCtr="0" compatLnSpc="1">
            <a:prstTxWarp prst="textNoShape">
              <a:avLst/>
            </a:prstTxWarp>
          </a:bodyPr>
          <a:lstStyle>
            <a:lvl1pPr marL="342900" indent="-342900" algn="l" rtl="0" eaLnBrk="0" fontAlgn="base" hangingPunct="0">
              <a:lnSpc>
                <a:spcPct val="85000"/>
              </a:lnSpc>
              <a:spcBef>
                <a:spcPts val="1200"/>
              </a:spcBef>
              <a:spcAft>
                <a:spcPct val="0"/>
              </a:spcAft>
              <a:buClr>
                <a:schemeClr val="tx2"/>
              </a:buClr>
              <a:buFont typeface="Webdings" pitchFamily="18" charset="2"/>
              <a:buChar char=""/>
              <a:tabLst>
                <a:tab pos="741363" algn="l"/>
              </a:tabLst>
              <a:defRPr sz="2400">
                <a:solidFill>
                  <a:schemeClr val="tx1"/>
                </a:solidFill>
                <a:latin typeface="+mn-lt"/>
                <a:ea typeface="+mn-ea"/>
                <a:cs typeface="+mn-cs"/>
              </a:defRPr>
            </a:lvl1pPr>
            <a:lvl2pPr marL="571500" indent="-282575" algn="l" rtl="0" eaLnBrk="0" fontAlgn="base" hangingPunct="0">
              <a:lnSpc>
                <a:spcPct val="85000"/>
              </a:lnSpc>
              <a:spcBef>
                <a:spcPts val="600"/>
              </a:spcBef>
              <a:spcAft>
                <a:spcPct val="0"/>
              </a:spcAft>
              <a:buClr>
                <a:schemeClr val="tx2"/>
              </a:buClr>
              <a:buFont typeface="Webdings" pitchFamily="18" charset="2"/>
              <a:buChar char=""/>
              <a:tabLst>
                <a:tab pos="741363" algn="l"/>
              </a:tabLst>
              <a:defRPr sz="2000">
                <a:solidFill>
                  <a:schemeClr val="tx1"/>
                </a:solidFill>
                <a:latin typeface="+mn-lt"/>
              </a:defRPr>
            </a:lvl2pPr>
            <a:lvl3pPr marL="857250" indent="-231775" algn="l" rtl="0" eaLnBrk="0" fontAlgn="base" hangingPunct="0">
              <a:lnSpc>
                <a:spcPct val="95000"/>
              </a:lnSpc>
              <a:spcBef>
                <a:spcPct val="25000"/>
              </a:spcBef>
              <a:spcAft>
                <a:spcPct val="0"/>
              </a:spcAft>
              <a:buClr>
                <a:schemeClr val="tx2"/>
              </a:buClr>
              <a:buFont typeface="Webdings" pitchFamily="18" charset="2"/>
              <a:buChar char=""/>
              <a:defRPr>
                <a:solidFill>
                  <a:schemeClr val="tx1"/>
                </a:solidFill>
                <a:latin typeface="+mn-lt"/>
              </a:defRPr>
            </a:lvl3pPr>
            <a:lvl4pPr marL="1143000" indent="-228600" algn="l" rtl="0" eaLnBrk="0" fontAlgn="base" hangingPunct="0">
              <a:lnSpc>
                <a:spcPct val="95000"/>
              </a:lnSpc>
              <a:spcBef>
                <a:spcPct val="25000"/>
              </a:spcBef>
              <a:spcAft>
                <a:spcPct val="0"/>
              </a:spcAft>
              <a:buClr>
                <a:schemeClr val="tx2"/>
              </a:buClr>
              <a:buFont typeface="Webdings" pitchFamily="18" charset="2"/>
              <a:buChar char=""/>
              <a:tabLst>
                <a:tab pos="741363" algn="l"/>
              </a:tabLst>
              <a:defRPr sz="1600">
                <a:solidFill>
                  <a:schemeClr val="tx1"/>
                </a:solidFill>
                <a:latin typeface="+mn-lt"/>
              </a:defRPr>
            </a:lvl4pPr>
            <a:lvl5pPr marL="1368425" indent="-114300" algn="l" rtl="0" eaLnBrk="0" fontAlgn="base" hangingPunct="0">
              <a:lnSpc>
                <a:spcPct val="95000"/>
              </a:lnSpc>
              <a:spcBef>
                <a:spcPct val="25000"/>
              </a:spcBef>
              <a:spcAft>
                <a:spcPct val="0"/>
              </a:spcAft>
              <a:buClr>
                <a:schemeClr val="tx2"/>
              </a:buClr>
              <a:buFont typeface="Webdings" pitchFamily="18" charset="2"/>
              <a:buChar char=""/>
              <a:tabLst>
                <a:tab pos="741363" algn="l"/>
              </a:tabLst>
              <a:defRPr sz="1600">
                <a:solidFill>
                  <a:schemeClr val="tx1"/>
                </a:solidFill>
                <a:latin typeface="+mn-lt"/>
              </a:defRPr>
            </a:lvl5pPr>
            <a:lvl6pPr marL="18256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6pPr>
            <a:lvl7pPr marL="22828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7pPr>
            <a:lvl8pPr marL="27400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8pPr>
            <a:lvl9pPr marL="31972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9pPr>
          </a:lstStyle>
          <a:p>
            <a:pPr marL="0" indent="0" eaLnBrk="1" fontAlgn="auto" hangingPunct="1">
              <a:lnSpc>
                <a:spcPct val="100000"/>
              </a:lnSpc>
              <a:spcBef>
                <a:spcPts val="0"/>
              </a:spcBef>
              <a:spcAft>
                <a:spcPts val="0"/>
              </a:spcAft>
              <a:buClrTx/>
              <a:buNone/>
              <a:tabLst/>
              <a:defRPr/>
            </a:pPr>
            <a:r>
              <a:rPr lang="hr-HR" sz="1800" b="1" dirty="0" smtClean="0">
                <a:latin typeface="Arial" pitchFamily="34" charset="0"/>
                <a:ea typeface="ＭＳ Ｐゴシック" pitchFamily="-72" charset="-128"/>
                <a:cs typeface="ＭＳ Ｐゴシック" pitchFamily="-72" charset="-128"/>
              </a:rPr>
              <a:t>Infor </a:t>
            </a:r>
            <a:r>
              <a:rPr lang="hr-HR" sz="1800" b="1" dirty="0">
                <a:latin typeface="Arial" pitchFamily="34" charset="0"/>
                <a:ea typeface="ＭＳ Ｐゴシック" pitchFamily="-72" charset="-128"/>
                <a:cs typeface="ＭＳ Ｐゴシック" pitchFamily="-72" charset="-128"/>
              </a:rPr>
              <a:t>EAM integracija sa sustavima za dijagnostičku opreme i ostalim procesnim sustavima</a:t>
            </a:r>
            <a:endParaRPr lang="sr-Latn-CS" sz="1800" b="1" dirty="0">
              <a:latin typeface="Arial" pitchFamily="34" charset="0"/>
              <a:ea typeface="ＭＳ Ｐゴシック" pitchFamily="-72" charset="-128"/>
              <a:cs typeface="ＭＳ Ｐゴシック" pitchFamily="-72" charset="-128"/>
            </a:endParaRPr>
          </a:p>
          <a:p>
            <a:pPr marL="0" indent="0" algn="just">
              <a:lnSpc>
                <a:spcPct val="80000"/>
              </a:lnSpc>
              <a:spcBef>
                <a:spcPct val="25000"/>
              </a:spcBef>
              <a:buClr>
                <a:srgbClr val="CC3300"/>
              </a:buClr>
              <a:buNone/>
            </a:pPr>
            <a:endParaRPr lang="sr-Latn-CS" sz="1400" dirty="0"/>
          </a:p>
          <a:p>
            <a:pPr marL="0" indent="0" algn="just" eaLnBrk="1" hangingPunct="1">
              <a:buNone/>
            </a:pPr>
            <a:r>
              <a:rPr lang="sr-Latn-CS" sz="1400" dirty="0">
                <a:ea typeface="ＭＳ Ｐゴシック" pitchFamily="34" charset="-128"/>
                <a:cs typeface="ＭＳ Ｐゴシック" pitchFamily="-72" charset="-128"/>
              </a:rPr>
              <a:t>Kоmunikаciјa i razmjеna pоdаtаkа u rеаlnоm vrеmеnu između Infor EAM i procesnih informacijskih sistema, MЕS (</a:t>
            </a:r>
            <a:r>
              <a:rPr lang="sr-Latn-CS" sz="1400" dirty="0" err="1">
                <a:ea typeface="ＭＳ Ｐゴシック" pitchFamily="34" charset="-128"/>
                <a:cs typeface="ＭＳ Ｐゴシック" pitchFamily="-72" charset="-128"/>
              </a:rPr>
              <a:t>Manufacturing</a:t>
            </a:r>
            <a:r>
              <a:rPr lang="sr-Latn-CS" sz="1400" dirty="0">
                <a:ea typeface="ＭＳ Ｐゴシック" pitchFamily="34" charset="-128"/>
                <a:cs typeface="ＭＳ Ｐゴシック" pitchFamily="-72" charset="-128"/>
              </a:rPr>
              <a:t> </a:t>
            </a:r>
            <a:r>
              <a:rPr lang="sr-Latn-CS" sz="1400" dirty="0" err="1">
                <a:ea typeface="ＭＳ Ｐゴシック" pitchFamily="34" charset="-128"/>
                <a:cs typeface="ＭＳ Ｐゴシック" pitchFamily="-72" charset="-128"/>
              </a:rPr>
              <a:t>Execution</a:t>
            </a:r>
            <a:r>
              <a:rPr lang="sr-Latn-CS" sz="1400" dirty="0">
                <a:ea typeface="ＭＳ Ｐゴシック" pitchFamily="34" charset="-128"/>
                <a:cs typeface="ＭＳ Ｐゴシック" pitchFamily="-72" charset="-128"/>
              </a:rPr>
              <a:t> System-a), SCADA/ PLC/ DCS uprаvljаčkih sustava ostvaruje se </a:t>
            </a:r>
            <a:r>
              <a:rPr lang="hr-HR" sz="1400" dirty="0">
                <a:ea typeface="ＭＳ Ｐゴシック" pitchFamily="34" charset="-128"/>
                <a:cs typeface="ＭＳ Ｐゴシック" pitchFamily="-72" charset="-128"/>
              </a:rPr>
              <a:t>putem web servisa.</a:t>
            </a:r>
          </a:p>
          <a:p>
            <a:pPr marL="0" indent="0" algn="just" eaLnBrk="1" hangingPunct="1">
              <a:buNone/>
            </a:pPr>
            <a:r>
              <a:rPr lang="sr-Latn-CS" sz="1400" dirty="0" smtClean="0">
                <a:ea typeface="ＭＳ Ｐゴシック" pitchFamily="34" charset="-128"/>
                <a:cs typeface="ＭＳ Ｐゴシック" pitchFamily="-72" charset="-128"/>
              </a:rPr>
              <a:t>Integracija </a:t>
            </a:r>
            <a:r>
              <a:rPr lang="sr-Latn-CS" sz="1400" dirty="0">
                <a:ea typeface="ＭＳ Ｐゴシック" pitchFamily="34" charset="-128"/>
                <a:cs typeface="ＭＳ Ｐゴシック" pitchFamily="-72" charset="-128"/>
              </a:rPr>
              <a:t>Infor EAM i dijagnostičkih (</a:t>
            </a:r>
            <a:r>
              <a:rPr lang="sr-Latn-CS" sz="1400" dirty="0" err="1">
                <a:ea typeface="ＭＳ Ｐゴシック" pitchFamily="34" charset="-128"/>
                <a:cs typeface="ＭＳ Ｐゴシック" pitchFamily="-72" charset="-128"/>
              </a:rPr>
              <a:t>Condition</a:t>
            </a:r>
            <a:r>
              <a:rPr lang="sr-Latn-CS" sz="1400" dirty="0">
                <a:ea typeface="ＭＳ Ｐゴシック" pitchFamily="34" charset="-128"/>
                <a:cs typeface="ＭＳ Ｐゴシック" pitchFamily="-72" charset="-128"/>
              </a:rPr>
              <a:t> Monitoring) sustava za nadzor i praćenje stanja opreme (vibracije, temperatura ležajeva, opterećenje motora) </a:t>
            </a:r>
            <a:r>
              <a:rPr lang="hr-HR" sz="1400" dirty="0">
                <a:ea typeface="ＭＳ Ｐゴシック" pitchFamily="34" charset="-128"/>
                <a:cs typeface="ＭＳ Ｐゴシック" pitchFamily="-72" charset="-128"/>
              </a:rPr>
              <a:t>omogućava automatsko pokretanje korektivnih radnih naloga kod prekoračenja propisanih vrijednosti.</a:t>
            </a:r>
          </a:p>
        </p:txBody>
      </p:sp>
      <p:sp>
        <p:nvSpPr>
          <p:cNvPr id="67586" name="Title 3"/>
          <p:cNvSpPr>
            <a:spLocks noGrp="1"/>
          </p:cNvSpPr>
          <p:nvPr>
            <p:ph type="title"/>
          </p:nvPr>
        </p:nvSpPr>
        <p:spPr/>
        <p:txBody>
          <a:bodyPr/>
          <a:lstStyle/>
          <a:p>
            <a:r>
              <a:rPr lang="it-IT" sz="2200" dirty="0" smtClean="0">
                <a:ea typeface="ＭＳ Ｐゴシック" pitchFamily="34" charset="-128"/>
              </a:rPr>
              <a:t>Infor</a:t>
            </a:r>
            <a:r>
              <a:rPr lang="hr-HR" sz="2200" dirty="0" smtClean="0">
                <a:ea typeface="ＭＳ Ｐゴシック" pitchFamily="34" charset="-128"/>
              </a:rPr>
              <a:t> EAM – integracija</a:t>
            </a:r>
          </a:p>
        </p:txBody>
      </p:sp>
      <p:sp>
        <p:nvSpPr>
          <p:cNvPr id="67587" name="Slide Number Placeholder 1"/>
          <p:cNvSpPr>
            <a:spLocks noGrp="1"/>
          </p:cNvSpPr>
          <p:nvPr>
            <p:ph type="sldNum" sz="quarter" idx="11"/>
          </p:nvPr>
        </p:nvSpPr>
        <p:spPr>
          <a:xfrm>
            <a:off x="250825" y="6492875"/>
            <a:ext cx="360363"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CB506866-2135-43CA-BD11-562DA532A0F4}" type="slidenum">
              <a:rPr lang="en-US" sz="900" smtClean="0">
                <a:solidFill>
                  <a:srgbClr val="999999"/>
                </a:solidFill>
              </a:rPr>
              <a:pPr/>
              <a:t>42</a:t>
            </a:fld>
            <a:endParaRPr lang="en-US" sz="900" smtClean="0">
              <a:solidFill>
                <a:srgbClr val="999999"/>
              </a:solidFill>
            </a:endParaRPr>
          </a:p>
        </p:txBody>
      </p:sp>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2204864"/>
            <a:ext cx="4494153" cy="2642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091275"/>
      </p:ext>
    </p:extLst>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title"/>
          </p:nvPr>
        </p:nvSpPr>
        <p:spPr/>
        <p:txBody>
          <a:bodyPr/>
          <a:lstStyle/>
          <a:p>
            <a:r>
              <a:rPr lang="hr-HR" sz="2200" smtClean="0">
                <a:ea typeface="ＭＳ Ｐゴシック" pitchFamily="34" charset="-128"/>
              </a:rPr>
              <a:t>Infor EAM - početna stranica </a:t>
            </a:r>
            <a:br>
              <a:rPr lang="hr-HR" sz="2200" smtClean="0">
                <a:ea typeface="ＭＳ Ｐゴシック" pitchFamily="34" charset="-128"/>
              </a:rPr>
            </a:br>
            <a:r>
              <a:rPr lang="hr-HR" sz="2000" b="0" smtClean="0">
                <a:ea typeface="ＭＳ Ｐゴシック" pitchFamily="34" charset="-128"/>
              </a:rPr>
              <a:t>Pregled KPI i operativnih podataka za upravljanje održavanjem</a:t>
            </a:r>
            <a:endParaRPr lang="en-US" sz="2000" b="0" smtClean="0">
              <a:ea typeface="ＭＳ Ｐゴシック" pitchFamily="34" charset="-128"/>
            </a:endParaRPr>
          </a:p>
        </p:txBody>
      </p:sp>
      <p:sp>
        <p:nvSpPr>
          <p:cNvPr id="69636" name="Slide Number Placeholder 3"/>
          <p:cNvSpPr txBox="1">
            <a:spLocks/>
          </p:cNvSpPr>
          <p:nvPr/>
        </p:nvSpPr>
        <p:spPr bwMode="auto">
          <a:xfrm>
            <a:off x="228600" y="6492875"/>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BABB7979-F256-4E75-8546-A86515C23C54}" type="slidenum">
              <a:rPr lang="en-US" sz="900">
                <a:solidFill>
                  <a:srgbClr val="B2B2B2"/>
                </a:solidFill>
              </a:rPr>
              <a:pPr/>
              <a:t>43</a:t>
            </a:fld>
            <a:endParaRPr lang="en-US" sz="900">
              <a:solidFill>
                <a:srgbClr val="B2B2B2"/>
              </a:solidFill>
            </a:endParaRPr>
          </a:p>
        </p:txBody>
      </p:sp>
      <p:pic>
        <p:nvPicPr>
          <p:cNvPr id="11" name="Picture 2"/>
          <p:cNvPicPr>
            <a:picLocks noChangeAspect="1" noChangeArrowheads="1"/>
          </p:cNvPicPr>
          <p:nvPr/>
        </p:nvPicPr>
        <p:blipFill>
          <a:blip r:embed="rId3"/>
          <a:srcRect/>
          <a:stretch>
            <a:fillRect/>
          </a:stretch>
        </p:blipFill>
        <p:spPr bwMode="auto">
          <a:xfrm>
            <a:off x="405730" y="1196752"/>
            <a:ext cx="8558758" cy="5259820"/>
          </a:xfrm>
          <a:prstGeom prst="rect">
            <a:avLst/>
          </a:prstGeom>
          <a:ln w="1270">
            <a:solidFill>
              <a:srgbClr val="000000"/>
            </a:solidFill>
          </a:ln>
          <a:effectLst/>
          <a:extLst>
            <a:ext uri="{909E8E84-426E-40DD-AFC4-6F175D3DCCD1}">
              <a14:hiddenFill xmlns:a14="http://schemas.microsoft.com/office/drawing/2010/main">
                <a:solidFill>
                  <a:schemeClr val="accent1"/>
                </a:solidFill>
              </a14:hiddenFill>
            </a:ext>
          </a:extLst>
        </p:spPr>
      </p:pic>
    </p:spTree>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1258888" y="152400"/>
            <a:ext cx="7921625" cy="742950"/>
          </a:xfrm>
        </p:spPr>
        <p:txBody>
          <a:bodyPr/>
          <a:lstStyle/>
          <a:p>
            <a:r>
              <a:rPr lang="hr-HR" sz="2200" smtClean="0">
                <a:ea typeface="ＭＳ Ｐゴシック" pitchFamily="34" charset="-128"/>
              </a:rPr>
              <a:t>Infor EAM - napredni sustav izvještavanja </a:t>
            </a:r>
            <a:br>
              <a:rPr lang="hr-HR" sz="2200" smtClean="0">
                <a:ea typeface="ＭＳ Ｐゴシック" pitchFamily="34" charset="-128"/>
              </a:rPr>
            </a:br>
            <a:r>
              <a:rPr lang="hr-HR" sz="2000" b="0" smtClean="0">
                <a:ea typeface="ＭＳ Ｐゴシック" pitchFamily="34" charset="-128"/>
              </a:rPr>
              <a:t>HTML, PDF ili XLS format izvještaja</a:t>
            </a:r>
          </a:p>
        </p:txBody>
      </p:sp>
      <p:sp>
        <p:nvSpPr>
          <p:cNvPr id="118787" name="Slide Number Placeholder 4"/>
          <p:cNvSpPr>
            <a:spLocks noGrp="1"/>
          </p:cNvSpPr>
          <p:nvPr>
            <p:ph type="sldNum" sz="quarter" idx="10"/>
          </p:nvPr>
        </p:nvSpPr>
        <p:spPr>
          <a:xfrm>
            <a:off x="395288" y="6524625"/>
            <a:ext cx="4495800" cy="228600"/>
          </a:xfrm>
        </p:spPr>
        <p:txBody>
          <a:bodyPr anchor="t"/>
          <a:lstStyle/>
          <a:p>
            <a:pPr algn="l">
              <a:defRPr/>
            </a:pPr>
            <a:fld id="{8BE35390-16B8-413C-B02E-58950DD8C4F4}" type="slidenum">
              <a:rPr lang="en-GB" smtClean="0"/>
              <a:pPr algn="l">
                <a:defRPr/>
              </a:pPr>
              <a:t>44</a:t>
            </a:fld>
            <a:endParaRPr lang="en-GB" dirty="0" smtClean="0"/>
          </a:p>
        </p:txBody>
      </p:sp>
      <p:pic>
        <p:nvPicPr>
          <p:cNvPr id="9" name="Picture 2"/>
          <p:cNvPicPr>
            <a:picLocks noChangeAspect="1" noChangeArrowheads="1"/>
          </p:cNvPicPr>
          <p:nvPr/>
        </p:nvPicPr>
        <p:blipFill>
          <a:blip r:embed="rId3"/>
          <a:srcRect/>
          <a:stretch>
            <a:fillRect/>
          </a:stretch>
        </p:blipFill>
        <p:spPr bwMode="auto">
          <a:xfrm>
            <a:off x="107950" y="1174750"/>
            <a:ext cx="5472113" cy="2524125"/>
          </a:xfrm>
          <a:prstGeom prst="rect">
            <a:avLst/>
          </a:prstGeom>
          <a:noFill/>
          <a:ln>
            <a:noFill/>
          </a:ln>
          <a:effectLst/>
          <a:extLst/>
        </p:spPr>
      </p:pic>
      <p:pic>
        <p:nvPicPr>
          <p:cNvPr id="12" name="Picture 2"/>
          <p:cNvPicPr>
            <a:picLocks noChangeAspect="1" noChangeArrowheads="1"/>
          </p:cNvPicPr>
          <p:nvPr/>
        </p:nvPicPr>
        <p:blipFill>
          <a:blip r:embed="rId4"/>
          <a:srcRect/>
          <a:stretch>
            <a:fillRect/>
          </a:stretch>
        </p:blipFill>
        <p:spPr bwMode="auto">
          <a:xfrm>
            <a:off x="107950" y="3902075"/>
            <a:ext cx="5472113" cy="2524125"/>
          </a:xfrm>
          <a:prstGeom prst="rect">
            <a:avLst/>
          </a:prstGeom>
          <a:noFill/>
          <a:ln>
            <a:noFill/>
          </a:ln>
          <a:effectLst/>
          <a:extLst/>
        </p:spPr>
      </p:pic>
      <p:pic>
        <p:nvPicPr>
          <p:cNvPr id="253954" name="Picture 2"/>
          <p:cNvPicPr>
            <a:picLocks noChangeAspect="1" noChangeArrowheads="1"/>
          </p:cNvPicPr>
          <p:nvPr/>
        </p:nvPicPr>
        <p:blipFill>
          <a:blip r:embed="rId5"/>
          <a:srcRect/>
          <a:stretch>
            <a:fillRect/>
          </a:stretch>
        </p:blipFill>
        <p:spPr bwMode="auto">
          <a:xfrm>
            <a:off x="5262563" y="2349500"/>
            <a:ext cx="3744912" cy="2947988"/>
          </a:xfrm>
          <a:prstGeom prst="rect">
            <a:avLst/>
          </a:prstGeom>
          <a:noFill/>
          <a:ln w="1270">
            <a:solidFill>
              <a:schemeClr val="tx1"/>
            </a:solidFill>
          </a:ln>
          <a:effectLst/>
          <a:extLst/>
        </p:spPr>
      </p:pic>
    </p:spTree>
  </p:cSld>
  <p:clrMapOvr>
    <a:masterClrMapping/>
  </p:clrMapOvr>
  <p:transition>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0" descr="PPT-subsection-divi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11"/>
          <p:cNvSpPr>
            <a:spLocks noGrp="1" noChangeArrowheads="1"/>
          </p:cNvSpPr>
          <p:nvPr>
            <p:ph type="ctrTitle"/>
          </p:nvPr>
        </p:nvSpPr>
        <p:spPr>
          <a:xfrm>
            <a:off x="2419350" y="1524000"/>
            <a:ext cx="4819650" cy="762000"/>
          </a:xfrm>
        </p:spPr>
        <p:txBody>
          <a:bodyPr/>
          <a:lstStyle/>
          <a:p>
            <a:r>
              <a:rPr lang="en-US"/>
              <a:t>INFOR EAM</a:t>
            </a:r>
          </a:p>
        </p:txBody>
      </p:sp>
      <p:sp>
        <p:nvSpPr>
          <p:cNvPr id="71684" name="Rectangle 12"/>
          <p:cNvSpPr>
            <a:spLocks noGrp="1" noChangeArrowheads="1"/>
          </p:cNvSpPr>
          <p:nvPr>
            <p:ph type="subTitle" idx="1"/>
          </p:nvPr>
        </p:nvSpPr>
        <p:spPr>
          <a:xfrm>
            <a:off x="2438400" y="2438400"/>
            <a:ext cx="6670675" cy="762000"/>
          </a:xfrm>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hr-HR" dirty="0">
                <a:ea typeface="ＭＳ Ｐゴシック" pitchFamily="34" charset="-128"/>
              </a:rPr>
              <a:t>Specifične funkcionalnosti usklađene sa suvremenim </a:t>
            </a:r>
            <a:r>
              <a:rPr lang="hr-HR" dirty="0" smtClean="0">
                <a:ea typeface="ＭＳ Ｐゴシック" pitchFamily="34" charset="-128"/>
              </a:rPr>
              <a:t>trendovima </a:t>
            </a:r>
            <a:r>
              <a:rPr lang="hr-HR" dirty="0">
                <a:ea typeface="ＭＳ Ｐゴシック" pitchFamily="34" charset="-128"/>
              </a:rPr>
              <a:t>Asset Management informacijskih sustava</a:t>
            </a:r>
          </a:p>
        </p:txBody>
      </p:sp>
      <p:sp>
        <p:nvSpPr>
          <p:cNvPr id="9222" name="Rectangle 13"/>
          <p:cNvSpPr>
            <a:spLocks noChangeArrowheads="1"/>
          </p:cNvSpPr>
          <p:nvPr/>
        </p:nvSpPr>
        <p:spPr bwMode="auto">
          <a:xfrm>
            <a:off x="0" y="6492875"/>
            <a:ext cx="1225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fld id="{115E8F21-6763-41B0-B600-D299EB847504}" type="slidenum">
              <a:rPr lang="en-GB" sz="900">
                <a:solidFill>
                  <a:srgbClr val="999999"/>
                </a:solidFill>
                <a:ea typeface="+mn-ea"/>
                <a:cs typeface="Arial" charset="0"/>
              </a:rPr>
              <a:pPr algn="ctr" eaLnBrk="0" hangingPunct="0">
                <a:defRPr/>
              </a:pPr>
              <a:t>45</a:t>
            </a:fld>
            <a:endParaRPr lang="en-GB" sz="900" dirty="0">
              <a:solidFill>
                <a:srgbClr val="999999"/>
              </a:solidFill>
              <a:ea typeface="+mn-ea"/>
              <a:cs typeface="Arial" charset="0"/>
            </a:endParaRPr>
          </a:p>
        </p:txBody>
      </p:sp>
      <p:pic>
        <p:nvPicPr>
          <p:cNvPr id="9" name="Picture 2" descr="http://solutionsx.com/wp-content/uploads/Infor_Channel_Partner_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933" y="324970"/>
            <a:ext cx="1306701"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_x0020_1" descr="Description: cid:part1.09040308.06080709@ekonerg.h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79512" y="324970"/>
            <a:ext cx="568421"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type="title"/>
          </p:nvPr>
        </p:nvSpPr>
        <p:spPr>
          <a:xfrm>
            <a:off x="1331913" y="188913"/>
            <a:ext cx="7632700" cy="742950"/>
          </a:xfrm>
        </p:spPr>
        <p:txBody>
          <a:bodyPr/>
          <a:lstStyle/>
          <a:p>
            <a:r>
              <a:rPr lang="hr-HR" sz="2200" smtClean="0">
                <a:ea typeface="ＭＳ Ｐゴシック" pitchFamily="34" charset="-128"/>
              </a:rPr>
              <a:t>Infor EAM Reliability - predkonfigurirana analitika (pr. 1)</a:t>
            </a:r>
            <a:endParaRPr lang="en-US" sz="2200" smtClean="0">
              <a:ea typeface="ＭＳ Ｐゴシック" pitchFamily="34" charset="-128"/>
            </a:endParaRPr>
          </a:p>
        </p:txBody>
      </p:sp>
      <p:sp>
        <p:nvSpPr>
          <p:cNvPr id="90115" name="Slide Number Placeholder 2"/>
          <p:cNvSpPr>
            <a:spLocks noGrp="1"/>
          </p:cNvSpPr>
          <p:nvPr>
            <p:ph type="sldNum" sz="quarter" idx="10"/>
          </p:nvPr>
        </p:nvSpPr>
        <p:spPr>
          <a:xfrm>
            <a:off x="311150" y="6597650"/>
            <a:ext cx="452438" cy="184150"/>
          </a:xfrm>
        </p:spPr>
        <p:txBody>
          <a:bodyPr/>
          <a:lstStyle/>
          <a:p>
            <a:pPr algn="l">
              <a:defRPr/>
            </a:pPr>
            <a:fld id="{52EA5F3B-91C2-4F74-8A5A-E9F377AA0904}" type="slidenum">
              <a:rPr lang="en-US" smtClean="0">
                <a:solidFill>
                  <a:srgbClr val="B2B2B2"/>
                </a:solidFill>
              </a:rPr>
              <a:pPr algn="l">
                <a:defRPr/>
              </a:pPr>
              <a:t>46</a:t>
            </a:fld>
            <a:endParaRPr lang="en-US" dirty="0" smtClean="0">
              <a:solidFill>
                <a:srgbClr val="B2B2B2"/>
              </a:solidFill>
            </a:endParaRPr>
          </a:p>
        </p:txBody>
      </p:sp>
      <p:sp>
        <p:nvSpPr>
          <p:cNvPr id="72708" name="Rectangle 15"/>
          <p:cNvSpPr>
            <a:spLocks/>
          </p:cNvSpPr>
          <p:nvPr/>
        </p:nvSpPr>
        <p:spPr bwMode="white">
          <a:xfrm>
            <a:off x="300038" y="4268788"/>
            <a:ext cx="1381125"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896" tIns="50798" rIns="88896" bIns="50798">
            <a:spAutoFit/>
          </a:bodyPr>
          <a:lstStyle/>
          <a:p>
            <a:pPr algn="ctr" defTabSz="912813">
              <a:spcBef>
                <a:spcPts val="1200"/>
              </a:spcBef>
            </a:pPr>
            <a:r>
              <a:rPr lang="en-US" b="1">
                <a:solidFill>
                  <a:srgbClr val="FFFFFF"/>
                </a:solidFill>
                <a:cs typeface="Arial" charset="0"/>
                <a:sym typeface="Arial" charset="0"/>
              </a:rPr>
              <a:t>$2.0</a:t>
            </a:r>
            <a:r>
              <a:rPr lang="hr-HR" b="1">
                <a:solidFill>
                  <a:srgbClr val="FFFFFF"/>
                </a:solidFill>
                <a:cs typeface="Arial" charset="0"/>
                <a:sym typeface="Arial" charset="0"/>
              </a:rPr>
              <a:t>B</a:t>
            </a:r>
            <a:r>
              <a:rPr lang="en-US" b="1">
                <a:solidFill>
                  <a:srgbClr val="FFFFFF"/>
                </a:solidFill>
                <a:cs typeface="Arial" charset="0"/>
                <a:sym typeface="Arial" charset="0"/>
              </a:rPr>
              <a:t>+</a:t>
            </a:r>
          </a:p>
          <a:p>
            <a:pPr algn="ctr" defTabSz="912813">
              <a:spcBef>
                <a:spcPts val="1200"/>
              </a:spcBef>
            </a:pPr>
            <a:r>
              <a:rPr lang="hr-HR" sz="1600">
                <a:solidFill>
                  <a:srgbClr val="FFFFFF"/>
                </a:solidFill>
                <a:cs typeface="Arial" charset="0"/>
                <a:sym typeface="Arial" charset="0"/>
              </a:rPr>
              <a:t>ukupnih prihoda</a:t>
            </a:r>
            <a:r>
              <a:rPr lang="en-US">
                <a:solidFill>
                  <a:srgbClr val="FFFFFF"/>
                </a:solidFill>
                <a:cs typeface="Arial" charset="0"/>
                <a:sym typeface="Arial" charset="0"/>
              </a:rPr>
              <a:t/>
            </a:r>
            <a:br>
              <a:rPr lang="en-US">
                <a:solidFill>
                  <a:srgbClr val="FFFFFF"/>
                </a:solidFill>
                <a:cs typeface="Arial" charset="0"/>
                <a:sym typeface="Arial" charset="0"/>
              </a:rPr>
            </a:br>
            <a:r>
              <a:rPr lang="en-US" sz="1200">
                <a:solidFill>
                  <a:srgbClr val="FFFFFF"/>
                </a:solidFill>
                <a:cs typeface="Arial" charset="0"/>
                <a:sym typeface="Arial" charset="0"/>
              </a:rPr>
              <a:t>(1) </a:t>
            </a:r>
            <a:endParaRPr lang="en-US"/>
          </a:p>
        </p:txBody>
      </p:sp>
      <p:pic>
        <p:nvPicPr>
          <p:cNvPr id="7270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412875"/>
            <a:ext cx="8247062" cy="484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9764591"/>
      </p:ext>
    </p:extLst>
  </p:cSld>
  <p:clrMapOvr>
    <a:masterClrMapping/>
  </p:clrMapOvr>
  <p:transition>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Slide Number Placeholder 2"/>
          <p:cNvSpPr>
            <a:spLocks noGrp="1"/>
          </p:cNvSpPr>
          <p:nvPr>
            <p:ph type="sldNum" sz="quarter" idx="10"/>
          </p:nvPr>
        </p:nvSpPr>
        <p:spPr>
          <a:xfrm>
            <a:off x="307975" y="6524625"/>
            <a:ext cx="4495800" cy="228600"/>
          </a:xfrm>
        </p:spPr>
        <p:txBody>
          <a:bodyPr/>
          <a:lstStyle/>
          <a:p>
            <a:pPr algn="l">
              <a:defRPr/>
            </a:pPr>
            <a:fld id="{E2582F24-449F-4771-AC8B-E2EED76E6192}" type="slidenum">
              <a:rPr lang="en-US" smtClean="0">
                <a:solidFill>
                  <a:srgbClr val="B2B2B2"/>
                </a:solidFill>
              </a:rPr>
              <a:pPr algn="l">
                <a:defRPr/>
              </a:pPr>
              <a:t>47</a:t>
            </a:fld>
            <a:endParaRPr lang="en-US" smtClean="0">
              <a:solidFill>
                <a:srgbClr val="B2B2B2"/>
              </a:solidFill>
            </a:endParaRPr>
          </a:p>
        </p:txBody>
      </p:sp>
      <p:sp>
        <p:nvSpPr>
          <p:cNvPr id="73731" name="Rectangle 15"/>
          <p:cNvSpPr>
            <a:spLocks/>
          </p:cNvSpPr>
          <p:nvPr/>
        </p:nvSpPr>
        <p:spPr bwMode="white">
          <a:xfrm>
            <a:off x="300038" y="4268788"/>
            <a:ext cx="1381125"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896" tIns="50798" rIns="88896" bIns="50798">
            <a:spAutoFit/>
          </a:bodyPr>
          <a:lstStyle/>
          <a:p>
            <a:pPr algn="ctr" defTabSz="912813">
              <a:spcBef>
                <a:spcPts val="1200"/>
              </a:spcBef>
            </a:pPr>
            <a:r>
              <a:rPr lang="en-US" b="1">
                <a:solidFill>
                  <a:srgbClr val="FFFFFF"/>
                </a:solidFill>
                <a:cs typeface="Arial" charset="0"/>
                <a:sym typeface="Arial" charset="0"/>
              </a:rPr>
              <a:t>$2.0</a:t>
            </a:r>
            <a:r>
              <a:rPr lang="hr-HR" b="1">
                <a:solidFill>
                  <a:srgbClr val="FFFFFF"/>
                </a:solidFill>
                <a:cs typeface="Arial" charset="0"/>
                <a:sym typeface="Arial" charset="0"/>
              </a:rPr>
              <a:t>B</a:t>
            </a:r>
            <a:r>
              <a:rPr lang="en-US" b="1">
                <a:solidFill>
                  <a:srgbClr val="FFFFFF"/>
                </a:solidFill>
                <a:cs typeface="Arial" charset="0"/>
                <a:sym typeface="Arial" charset="0"/>
              </a:rPr>
              <a:t>+</a:t>
            </a:r>
          </a:p>
          <a:p>
            <a:pPr algn="ctr" defTabSz="912813">
              <a:spcBef>
                <a:spcPts val="1200"/>
              </a:spcBef>
            </a:pPr>
            <a:r>
              <a:rPr lang="hr-HR" sz="1600">
                <a:solidFill>
                  <a:srgbClr val="FFFFFF"/>
                </a:solidFill>
                <a:cs typeface="Arial" charset="0"/>
                <a:sym typeface="Arial" charset="0"/>
              </a:rPr>
              <a:t>ukupnih prihoda</a:t>
            </a:r>
            <a:r>
              <a:rPr lang="en-US">
                <a:solidFill>
                  <a:srgbClr val="FFFFFF"/>
                </a:solidFill>
                <a:cs typeface="Arial" charset="0"/>
                <a:sym typeface="Arial" charset="0"/>
              </a:rPr>
              <a:t/>
            </a:r>
            <a:br>
              <a:rPr lang="en-US">
                <a:solidFill>
                  <a:srgbClr val="FFFFFF"/>
                </a:solidFill>
                <a:cs typeface="Arial" charset="0"/>
                <a:sym typeface="Arial" charset="0"/>
              </a:rPr>
            </a:br>
            <a:r>
              <a:rPr lang="en-US" sz="1200">
                <a:solidFill>
                  <a:srgbClr val="FFFFFF"/>
                </a:solidFill>
                <a:cs typeface="Arial" charset="0"/>
                <a:sym typeface="Arial" charset="0"/>
              </a:rPr>
              <a:t>(1) </a:t>
            </a:r>
            <a:endParaRPr lang="en-US"/>
          </a:p>
        </p:txBody>
      </p:sp>
      <p:pic>
        <p:nvPicPr>
          <p:cNvPr id="737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395437"/>
            <a:ext cx="8229600" cy="484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733" name="Rectangle 3"/>
          <p:cNvSpPr>
            <a:spLocks noGrp="1" noChangeArrowheads="1"/>
          </p:cNvSpPr>
          <p:nvPr>
            <p:ph type="title"/>
          </p:nvPr>
        </p:nvSpPr>
        <p:spPr>
          <a:xfrm>
            <a:off x="1331913" y="188913"/>
            <a:ext cx="7632700" cy="742950"/>
          </a:xfrm>
        </p:spPr>
        <p:txBody>
          <a:bodyPr/>
          <a:lstStyle/>
          <a:p>
            <a:r>
              <a:rPr lang="hr-HR" sz="2200" smtClean="0">
                <a:ea typeface="ＭＳ Ｐゴシック" pitchFamily="34" charset="-128"/>
              </a:rPr>
              <a:t>Infor EAM Reliability - predkonfigurirana analitika (pr. 2)</a:t>
            </a:r>
            <a:endParaRPr lang="en-US" sz="2200" smtClean="0">
              <a:ea typeface="ＭＳ Ｐゴシック" pitchFamily="34" charset="-128"/>
            </a:endParaRPr>
          </a:p>
        </p:txBody>
      </p:sp>
    </p:spTree>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2"/>
          <p:cNvSpPr>
            <a:spLocks noGrp="1"/>
          </p:cNvSpPr>
          <p:nvPr>
            <p:ph type="sldNum" sz="quarter" idx="10"/>
          </p:nvPr>
        </p:nvSpPr>
        <p:spPr bwMode="auto">
          <a:xfrm>
            <a:off x="468313" y="6524625"/>
            <a:ext cx="44958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l"/>
            <a:fld id="{80BF5793-5FC6-4620-AE6E-A021CE17BDE4}" type="slidenum">
              <a:rPr lang="en-US" sz="900" smtClean="0">
                <a:solidFill>
                  <a:srgbClr val="B2B2B2"/>
                </a:solidFill>
              </a:rPr>
              <a:pPr algn="l"/>
              <a:t>48</a:t>
            </a:fld>
            <a:endParaRPr lang="en-US" sz="900" smtClean="0">
              <a:solidFill>
                <a:srgbClr val="B2B2B2"/>
              </a:solidFill>
            </a:endParaRPr>
          </a:p>
        </p:txBody>
      </p:sp>
      <p:sp>
        <p:nvSpPr>
          <p:cNvPr id="74755" name="Rectangle 15"/>
          <p:cNvSpPr>
            <a:spLocks/>
          </p:cNvSpPr>
          <p:nvPr/>
        </p:nvSpPr>
        <p:spPr bwMode="white">
          <a:xfrm>
            <a:off x="300038" y="4268788"/>
            <a:ext cx="1381125"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896" tIns="50798" rIns="88896" bIns="50798">
            <a:spAutoFit/>
          </a:bodyPr>
          <a:lstStyle/>
          <a:p>
            <a:pPr algn="ctr" defTabSz="912813">
              <a:spcBef>
                <a:spcPts val="1200"/>
              </a:spcBef>
            </a:pPr>
            <a:r>
              <a:rPr lang="en-US" b="1">
                <a:solidFill>
                  <a:srgbClr val="FFFFFF"/>
                </a:solidFill>
                <a:cs typeface="Arial" charset="0"/>
                <a:sym typeface="Arial" charset="0"/>
              </a:rPr>
              <a:t>$2.0</a:t>
            </a:r>
            <a:r>
              <a:rPr lang="hr-HR" b="1">
                <a:solidFill>
                  <a:srgbClr val="FFFFFF"/>
                </a:solidFill>
                <a:cs typeface="Arial" charset="0"/>
                <a:sym typeface="Arial" charset="0"/>
              </a:rPr>
              <a:t>B</a:t>
            </a:r>
            <a:r>
              <a:rPr lang="en-US" b="1">
                <a:solidFill>
                  <a:srgbClr val="FFFFFF"/>
                </a:solidFill>
                <a:cs typeface="Arial" charset="0"/>
                <a:sym typeface="Arial" charset="0"/>
              </a:rPr>
              <a:t>+</a:t>
            </a:r>
          </a:p>
          <a:p>
            <a:pPr algn="ctr" defTabSz="912813">
              <a:spcBef>
                <a:spcPts val="1200"/>
              </a:spcBef>
            </a:pPr>
            <a:r>
              <a:rPr lang="hr-HR" sz="1600">
                <a:solidFill>
                  <a:srgbClr val="FFFFFF"/>
                </a:solidFill>
                <a:cs typeface="Arial" charset="0"/>
                <a:sym typeface="Arial" charset="0"/>
              </a:rPr>
              <a:t>ukupnih prihoda</a:t>
            </a:r>
            <a:r>
              <a:rPr lang="en-US">
                <a:solidFill>
                  <a:srgbClr val="FFFFFF"/>
                </a:solidFill>
                <a:cs typeface="Arial" charset="0"/>
                <a:sym typeface="Arial" charset="0"/>
              </a:rPr>
              <a:t/>
            </a:r>
            <a:br>
              <a:rPr lang="en-US">
                <a:solidFill>
                  <a:srgbClr val="FFFFFF"/>
                </a:solidFill>
                <a:cs typeface="Arial" charset="0"/>
                <a:sym typeface="Arial" charset="0"/>
              </a:rPr>
            </a:br>
            <a:r>
              <a:rPr lang="en-US" sz="1200">
                <a:solidFill>
                  <a:srgbClr val="FFFFFF"/>
                </a:solidFill>
                <a:cs typeface="Arial" charset="0"/>
                <a:sym typeface="Arial" charset="0"/>
              </a:rPr>
              <a:t>(1) </a:t>
            </a:r>
            <a:endParaRPr lang="en-US"/>
          </a:p>
        </p:txBody>
      </p:sp>
      <p:pic>
        <p:nvPicPr>
          <p:cNvPr id="747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386483"/>
            <a:ext cx="8328025" cy="492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7" name="Rectangle 3"/>
          <p:cNvSpPr>
            <a:spLocks noGrp="1" noChangeArrowheads="1"/>
          </p:cNvSpPr>
          <p:nvPr>
            <p:ph type="title"/>
          </p:nvPr>
        </p:nvSpPr>
        <p:spPr>
          <a:xfrm>
            <a:off x="1258888" y="188913"/>
            <a:ext cx="7705725" cy="742950"/>
          </a:xfrm>
        </p:spPr>
        <p:txBody>
          <a:bodyPr/>
          <a:lstStyle/>
          <a:p>
            <a:r>
              <a:rPr lang="hr-HR" sz="2200" smtClean="0">
                <a:ea typeface="ＭＳ Ｐゴシック" pitchFamily="34" charset="-128"/>
              </a:rPr>
              <a:t>Infor EAM Reliability - predkonfigurirana analitika (pr. 3)</a:t>
            </a:r>
            <a:endParaRPr lang="en-US" sz="2200" smtClean="0">
              <a:ea typeface="ＭＳ Ｐゴシック" pitchFamily="34" charset="-128"/>
            </a:endParaRPr>
          </a:p>
        </p:txBody>
      </p:sp>
    </p:spTree>
  </p:cSld>
  <p:clrMapOvr>
    <a:masterClrMapping/>
  </p:clrMapOvr>
  <p:transition>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2"/>
          <p:cNvSpPr>
            <a:spLocks noGrp="1"/>
          </p:cNvSpPr>
          <p:nvPr>
            <p:ph type="sldNum" sz="quarter" idx="10"/>
          </p:nvPr>
        </p:nvSpPr>
        <p:spPr bwMode="auto">
          <a:xfrm>
            <a:off x="300038" y="6524625"/>
            <a:ext cx="44958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l"/>
            <a:fld id="{E9E54EAC-6A3F-451A-A5BF-972E19D5082F}" type="slidenum">
              <a:rPr lang="en-US" sz="900" smtClean="0">
                <a:solidFill>
                  <a:srgbClr val="B2B2B2"/>
                </a:solidFill>
              </a:rPr>
              <a:pPr algn="l"/>
              <a:t>49</a:t>
            </a:fld>
            <a:endParaRPr lang="en-US" sz="900" smtClean="0">
              <a:solidFill>
                <a:srgbClr val="B2B2B2"/>
              </a:solidFill>
            </a:endParaRPr>
          </a:p>
        </p:txBody>
      </p:sp>
      <p:sp>
        <p:nvSpPr>
          <p:cNvPr id="75779" name="Rectangle 15"/>
          <p:cNvSpPr>
            <a:spLocks/>
          </p:cNvSpPr>
          <p:nvPr/>
        </p:nvSpPr>
        <p:spPr bwMode="white">
          <a:xfrm>
            <a:off x="300038" y="4268788"/>
            <a:ext cx="1381125"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896" tIns="50798" rIns="88896" bIns="50798">
            <a:spAutoFit/>
          </a:bodyPr>
          <a:lstStyle/>
          <a:p>
            <a:pPr algn="ctr" defTabSz="912813">
              <a:spcBef>
                <a:spcPts val="1200"/>
              </a:spcBef>
            </a:pPr>
            <a:r>
              <a:rPr lang="en-US" b="1">
                <a:solidFill>
                  <a:srgbClr val="FFFFFF"/>
                </a:solidFill>
                <a:cs typeface="Arial" charset="0"/>
                <a:sym typeface="Arial" charset="0"/>
              </a:rPr>
              <a:t>$2.0</a:t>
            </a:r>
            <a:r>
              <a:rPr lang="hr-HR" b="1">
                <a:solidFill>
                  <a:srgbClr val="FFFFFF"/>
                </a:solidFill>
                <a:cs typeface="Arial" charset="0"/>
                <a:sym typeface="Arial" charset="0"/>
              </a:rPr>
              <a:t>B</a:t>
            </a:r>
            <a:r>
              <a:rPr lang="en-US" b="1">
                <a:solidFill>
                  <a:srgbClr val="FFFFFF"/>
                </a:solidFill>
                <a:cs typeface="Arial" charset="0"/>
                <a:sym typeface="Arial" charset="0"/>
              </a:rPr>
              <a:t>+</a:t>
            </a:r>
          </a:p>
          <a:p>
            <a:pPr algn="ctr" defTabSz="912813">
              <a:spcBef>
                <a:spcPts val="1200"/>
              </a:spcBef>
            </a:pPr>
            <a:r>
              <a:rPr lang="hr-HR" sz="1600">
                <a:solidFill>
                  <a:srgbClr val="FFFFFF"/>
                </a:solidFill>
                <a:cs typeface="Arial" charset="0"/>
                <a:sym typeface="Arial" charset="0"/>
              </a:rPr>
              <a:t>ukupnih prihoda</a:t>
            </a:r>
            <a:r>
              <a:rPr lang="en-US">
                <a:solidFill>
                  <a:srgbClr val="FFFFFF"/>
                </a:solidFill>
                <a:cs typeface="Arial" charset="0"/>
                <a:sym typeface="Arial" charset="0"/>
              </a:rPr>
              <a:t/>
            </a:r>
            <a:br>
              <a:rPr lang="en-US">
                <a:solidFill>
                  <a:srgbClr val="FFFFFF"/>
                </a:solidFill>
                <a:cs typeface="Arial" charset="0"/>
                <a:sym typeface="Arial" charset="0"/>
              </a:rPr>
            </a:br>
            <a:r>
              <a:rPr lang="en-US" sz="1200">
                <a:solidFill>
                  <a:srgbClr val="FFFFFF"/>
                </a:solidFill>
                <a:cs typeface="Arial" charset="0"/>
                <a:sym typeface="Arial" charset="0"/>
              </a:rPr>
              <a:t>(1) </a:t>
            </a:r>
            <a:endParaRPr lang="en-US"/>
          </a:p>
        </p:txBody>
      </p:sp>
      <p:pic>
        <p:nvPicPr>
          <p:cNvPr id="757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047" y="1372195"/>
            <a:ext cx="8353425" cy="493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1" name="Rectangle 3"/>
          <p:cNvSpPr>
            <a:spLocks noGrp="1" noChangeArrowheads="1"/>
          </p:cNvSpPr>
          <p:nvPr>
            <p:ph type="title"/>
          </p:nvPr>
        </p:nvSpPr>
        <p:spPr>
          <a:xfrm>
            <a:off x="1331913" y="188913"/>
            <a:ext cx="7632700" cy="742950"/>
          </a:xfrm>
        </p:spPr>
        <p:txBody>
          <a:bodyPr/>
          <a:lstStyle/>
          <a:p>
            <a:r>
              <a:rPr lang="hr-HR" sz="2200" smtClean="0">
                <a:ea typeface="ＭＳ Ｐゴシック" pitchFamily="34" charset="-128"/>
              </a:rPr>
              <a:t>Infor EAM Reliability - predkonfigurirana analitika (pr. 4)</a:t>
            </a:r>
            <a:endParaRPr lang="en-US" sz="2200" smtClean="0">
              <a:ea typeface="ＭＳ Ｐゴシック" pitchFamily="34" charset="-128"/>
            </a:endParaRPr>
          </a:p>
        </p:txBody>
      </p:sp>
    </p:spTree>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381125" y="152400"/>
            <a:ext cx="7389813" cy="742950"/>
          </a:xfrm>
        </p:spPr>
        <p:txBody>
          <a:bodyPr/>
          <a:lstStyle/>
          <a:p>
            <a:pPr eaLnBrk="1" hangingPunct="1"/>
            <a:r>
              <a:rPr lang="hr-HR" sz="2200" dirty="0" smtClean="0">
                <a:ea typeface="ＭＳ Ｐゴシック" pitchFamily="34" charset="-128"/>
              </a:rPr>
              <a:t>Ekonerg</a:t>
            </a:r>
            <a:endParaRPr lang="de-DE" sz="2200" dirty="0" smtClean="0">
              <a:ea typeface="ＭＳ Ｐゴシック" pitchFamily="34" charset="-128"/>
            </a:endParaRPr>
          </a:p>
        </p:txBody>
      </p:sp>
      <p:sp>
        <p:nvSpPr>
          <p:cNvPr id="16387" name="Slide Number Placeholder 6"/>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ctr" eaLnBrk="0" fontAlgn="base" hangingPunct="0">
              <a:spcBef>
                <a:spcPct val="0"/>
              </a:spcBef>
              <a:spcAft>
                <a:spcPct val="0"/>
              </a:spcAft>
              <a:defRPr sz="2200">
                <a:solidFill>
                  <a:schemeClr val="tx1"/>
                </a:solidFill>
                <a:latin typeface="Arial" charset="0"/>
              </a:defRPr>
            </a:lvl6pPr>
            <a:lvl7pPr marL="2971800" indent="-228600" algn="ctr" eaLnBrk="0" fontAlgn="base" hangingPunct="0">
              <a:spcBef>
                <a:spcPct val="0"/>
              </a:spcBef>
              <a:spcAft>
                <a:spcPct val="0"/>
              </a:spcAft>
              <a:defRPr sz="2200">
                <a:solidFill>
                  <a:schemeClr val="tx1"/>
                </a:solidFill>
                <a:latin typeface="Arial" charset="0"/>
              </a:defRPr>
            </a:lvl7pPr>
            <a:lvl8pPr marL="3429000" indent="-228600" algn="ctr" eaLnBrk="0" fontAlgn="base" hangingPunct="0">
              <a:spcBef>
                <a:spcPct val="0"/>
              </a:spcBef>
              <a:spcAft>
                <a:spcPct val="0"/>
              </a:spcAft>
              <a:defRPr sz="2200">
                <a:solidFill>
                  <a:schemeClr val="tx1"/>
                </a:solidFill>
                <a:latin typeface="Arial" charset="0"/>
              </a:defRPr>
            </a:lvl8pPr>
            <a:lvl9pPr marL="3886200" indent="-228600" algn="ctr" eaLnBrk="0" fontAlgn="base" hangingPunct="0">
              <a:spcBef>
                <a:spcPct val="0"/>
              </a:spcBef>
              <a:spcAft>
                <a:spcPct val="0"/>
              </a:spcAft>
              <a:defRPr sz="2200">
                <a:solidFill>
                  <a:schemeClr val="tx1"/>
                </a:solidFill>
                <a:latin typeface="Arial" charset="0"/>
              </a:defRPr>
            </a:lvl9pPr>
          </a:lstStyle>
          <a:p>
            <a:pPr>
              <a:defRPr/>
            </a:pPr>
            <a:fld id="{EAA43F52-DE67-4703-9925-072D6F84B16E}" type="slidenum">
              <a:rPr lang="en-US" sz="900">
                <a:solidFill>
                  <a:srgbClr val="B2B2B2"/>
                </a:solidFill>
              </a:rPr>
              <a:pPr>
                <a:defRPr/>
              </a:pPr>
              <a:t>5</a:t>
            </a:fld>
            <a:endParaRPr lang="en-US" sz="900">
              <a:solidFill>
                <a:srgbClr val="B2B2B2"/>
              </a:solidFill>
            </a:endParaRPr>
          </a:p>
        </p:txBody>
      </p:sp>
      <p:sp>
        <p:nvSpPr>
          <p:cNvPr id="14" name="Content Placeholder 3"/>
          <p:cNvSpPr>
            <a:spLocks noGrp="1"/>
          </p:cNvSpPr>
          <p:nvPr>
            <p:ph sz="quarter" idx="4294967295"/>
          </p:nvPr>
        </p:nvSpPr>
        <p:spPr>
          <a:xfrm>
            <a:off x="539552" y="1268760"/>
            <a:ext cx="5400000" cy="5236755"/>
          </a:xfrm>
          <a:prstGeom prst="rect">
            <a:avLst/>
          </a:prstGeom>
          <a:solidFill>
            <a:sysClr val="window" lastClr="FFFFFF"/>
          </a:solidFill>
          <a:ln w="1270">
            <a:solidFill>
              <a:schemeClr val="tx1"/>
            </a:solidFill>
          </a:ln>
        </p:spPr>
        <p:txBody>
          <a:bodyPr lIns="365760" tIns="365760" rIns="365760" bIns="365760"/>
          <a:lstStyle/>
          <a:p>
            <a:pPr eaLnBrk="1" hangingPunct="1">
              <a:lnSpc>
                <a:spcPct val="95000"/>
              </a:lnSpc>
              <a:defRPr/>
            </a:pPr>
            <a:r>
              <a:rPr lang="hr-HR" sz="1400" dirty="0" smtClean="0">
                <a:ea typeface="ＭＳ Ｐゴシック" pitchFamily="34" charset="-128"/>
              </a:rPr>
              <a:t>osoblje </a:t>
            </a:r>
            <a:r>
              <a:rPr lang="hr-HR" sz="1400" dirty="0">
                <a:ea typeface="ＭＳ Ｐゴシック" pitchFamily="34" charset="-128"/>
              </a:rPr>
              <a:t>s dugogodišnjim iskustvom u praktičnoj provedbi održavanja, uspostavi organizacije i procesa održavanja, osiguranju kvalitete (QA) kod izvođenja radova održavanja</a:t>
            </a:r>
          </a:p>
          <a:p>
            <a:pPr eaLnBrk="1" hangingPunct="1">
              <a:lnSpc>
                <a:spcPct val="95000"/>
              </a:lnSpc>
              <a:defRPr/>
            </a:pPr>
            <a:r>
              <a:rPr lang="hr-HR" sz="1400" dirty="0">
                <a:ea typeface="ＭＳ Ｐゴシック" pitchFamily="34" charset="-128"/>
              </a:rPr>
              <a:t>autori brojnih stručnih radova iz tematike održavanja i primjene CMMS/EAM </a:t>
            </a:r>
            <a:r>
              <a:rPr lang="hr-HR" sz="1400" dirty="0" smtClean="0">
                <a:ea typeface="ＭＳ Ｐゴシック" pitchFamily="34" charset="-128"/>
              </a:rPr>
              <a:t>sustava</a:t>
            </a:r>
          </a:p>
          <a:p>
            <a:pPr marL="0" lvl="0" indent="0" eaLnBrk="1" hangingPunct="1">
              <a:lnSpc>
                <a:spcPct val="95000"/>
              </a:lnSpc>
              <a:buNone/>
              <a:defRPr/>
            </a:pPr>
            <a:endParaRPr lang="hr-HR" sz="1800" b="1" dirty="0" smtClean="0">
              <a:latin typeface="Arial" pitchFamily="34" charset="0"/>
            </a:endParaRPr>
          </a:p>
          <a:p>
            <a:pPr marL="0" lvl="0" indent="0" eaLnBrk="1" hangingPunct="1">
              <a:lnSpc>
                <a:spcPct val="95000"/>
              </a:lnSpc>
              <a:buNone/>
              <a:defRPr/>
            </a:pPr>
            <a:r>
              <a:rPr lang="hr-HR" sz="1800" b="1" dirty="0" smtClean="0">
                <a:latin typeface="Arial" pitchFamily="34" charset="0"/>
              </a:rPr>
              <a:t>Partnerstvo </a:t>
            </a:r>
            <a:r>
              <a:rPr lang="hr-HR" sz="1800" b="1" dirty="0">
                <a:latin typeface="Arial" pitchFamily="34" charset="0"/>
              </a:rPr>
              <a:t>Infor - Ekonerg</a:t>
            </a:r>
          </a:p>
          <a:p>
            <a:pPr eaLnBrk="1" hangingPunct="1">
              <a:lnSpc>
                <a:spcPct val="95000"/>
              </a:lnSpc>
              <a:defRPr/>
            </a:pPr>
            <a:r>
              <a:rPr lang="hr-HR" sz="1400" dirty="0">
                <a:ea typeface="ＭＳ Ｐゴシック" pitchFamily="34" charset="-128"/>
              </a:rPr>
              <a:t>Infor Channel Partner - </a:t>
            </a:r>
            <a:r>
              <a:rPr lang="hr-HR" sz="1400" dirty="0" smtClean="0">
                <a:ea typeface="ＭＳ Ｐゴシック" pitchFamily="34" charset="-128"/>
              </a:rPr>
              <a:t>14+ </a:t>
            </a:r>
            <a:r>
              <a:rPr lang="hr-HR" sz="1400" dirty="0">
                <a:ea typeface="ＭＳ Ｐゴシック" pitchFamily="34" charset="-128"/>
              </a:rPr>
              <a:t>godina partnerstva s tvrtkom Infor (prije </a:t>
            </a:r>
            <a:r>
              <a:rPr lang="hr-HR" sz="1400" dirty="0" err="1">
                <a:ea typeface="ＭＳ Ｐゴシック" pitchFamily="34" charset="-128"/>
              </a:rPr>
              <a:t>Datastream</a:t>
            </a:r>
            <a:r>
              <a:rPr lang="hr-HR" sz="1400" dirty="0">
                <a:ea typeface="ＭＳ Ｐゴシック" pitchFamily="34" charset="-128"/>
              </a:rPr>
              <a:t>) za područje Hrvatske</a:t>
            </a:r>
            <a:r>
              <a:rPr lang="hr-HR" sz="1400" dirty="0" smtClean="0">
                <a:ea typeface="ＭＳ Ｐゴシック" pitchFamily="34" charset="-128"/>
              </a:rPr>
              <a:t>, </a:t>
            </a:r>
            <a:r>
              <a:rPr lang="hr-HR" sz="1400" dirty="0">
                <a:ea typeface="ＭＳ Ｐゴシック" pitchFamily="34" charset="-128"/>
              </a:rPr>
              <a:t>Bosne i Hercegovine, </a:t>
            </a:r>
            <a:r>
              <a:rPr lang="hr-HR" sz="1400" dirty="0" smtClean="0">
                <a:ea typeface="ＭＳ Ｐゴシック" pitchFamily="34" charset="-128"/>
              </a:rPr>
              <a:t>Slovenije, </a:t>
            </a:r>
            <a:r>
              <a:rPr lang="hr-HR" sz="1400" dirty="0">
                <a:ea typeface="ＭＳ Ｐゴシック" pitchFamily="34" charset="-128"/>
              </a:rPr>
              <a:t>Srbije, Crne Gore i Makedonije </a:t>
            </a:r>
          </a:p>
          <a:p>
            <a:pPr eaLnBrk="1" hangingPunct="1">
              <a:lnSpc>
                <a:spcPct val="95000"/>
              </a:lnSpc>
              <a:defRPr/>
            </a:pPr>
            <a:r>
              <a:rPr lang="hr-HR" sz="1400" dirty="0">
                <a:ea typeface="ＭＳ Ｐゴシック" pitchFamily="34" charset="-128"/>
              </a:rPr>
              <a:t>prijevod i lokalizacija Infor EAM/CMMS rješenja na hrvatski jezik i jezike svih ex YU država, prva linija podrške korisnicima</a:t>
            </a:r>
          </a:p>
          <a:p>
            <a:pPr eaLnBrk="1" hangingPunct="1">
              <a:lnSpc>
                <a:spcPct val="95000"/>
              </a:lnSpc>
              <a:defRPr/>
            </a:pPr>
            <a:r>
              <a:rPr lang="hr-HR" sz="1400" dirty="0">
                <a:ea typeface="ＭＳ Ｐゴシック" pitchFamily="34" charset="-128"/>
              </a:rPr>
              <a:t>snažne i provjerive reference u implementaciji Infor EAM/CMMS u velike i kompleksne poslovne sustave, ali i mala i srednja </a:t>
            </a:r>
            <a:r>
              <a:rPr lang="hr-HR" sz="1400" dirty="0" smtClean="0">
                <a:ea typeface="ＭＳ Ｐゴシック" pitchFamily="34" charset="-128"/>
              </a:rPr>
              <a:t>poduzeća</a:t>
            </a:r>
          </a:p>
        </p:txBody>
      </p:sp>
      <p:pic>
        <p:nvPicPr>
          <p:cNvPr id="1587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1268760"/>
            <a:ext cx="2952328" cy="380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012160" y="5422721"/>
            <a:ext cx="3059832" cy="238527"/>
          </a:xfrm>
          <a:prstGeom prst="rect">
            <a:avLst/>
          </a:prstGeom>
        </p:spPr>
        <p:txBody>
          <a:bodyPr wrap="square">
            <a:spAutoFit/>
          </a:bodyPr>
          <a:lstStyle/>
          <a:p>
            <a:pPr eaLnBrk="1" hangingPunct="1">
              <a:lnSpc>
                <a:spcPct val="95000"/>
              </a:lnSpc>
              <a:defRPr/>
            </a:pPr>
            <a:r>
              <a:rPr lang="en-US" sz="1000" dirty="0">
                <a:hlinkClick r:id="rId4"/>
              </a:rPr>
              <a:t>http://</a:t>
            </a:r>
            <a:r>
              <a:rPr lang="en-US" sz="1000" dirty="0" smtClean="0">
                <a:hlinkClick r:id="rId4"/>
              </a:rPr>
              <a:t>partners.infor.com/PartnerDetails.aspx?Id=83</a:t>
            </a:r>
            <a:endParaRPr lang="en-US" sz="1000" dirty="0"/>
          </a:p>
        </p:txBody>
      </p:sp>
    </p:spTree>
    <p:extLst>
      <p:ext uri="{BB962C8B-B14F-4D97-AF65-F5344CB8AC3E}">
        <p14:creationId xmlns:p14="http://schemas.microsoft.com/office/powerpoint/2010/main" val="3041036147"/>
      </p:ext>
    </p:extLst>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2"/>
          <p:cNvSpPr>
            <a:spLocks noGrp="1"/>
          </p:cNvSpPr>
          <p:nvPr>
            <p:ph type="sldNum" sz="quarter" idx="10"/>
          </p:nvPr>
        </p:nvSpPr>
        <p:spPr bwMode="auto">
          <a:xfrm>
            <a:off x="300038" y="6524625"/>
            <a:ext cx="44958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l"/>
            <a:fld id="{5A310362-0043-4706-A32E-072530E78BC0}" type="slidenum">
              <a:rPr lang="en-US" sz="900" smtClean="0">
                <a:solidFill>
                  <a:srgbClr val="B2B2B2"/>
                </a:solidFill>
              </a:rPr>
              <a:pPr algn="l"/>
              <a:t>50</a:t>
            </a:fld>
            <a:endParaRPr lang="en-US" sz="900" smtClean="0">
              <a:solidFill>
                <a:srgbClr val="B2B2B2"/>
              </a:solidFill>
            </a:endParaRPr>
          </a:p>
        </p:txBody>
      </p:sp>
      <p:sp>
        <p:nvSpPr>
          <p:cNvPr id="76803" name="Rectangle 15"/>
          <p:cNvSpPr>
            <a:spLocks/>
          </p:cNvSpPr>
          <p:nvPr/>
        </p:nvSpPr>
        <p:spPr bwMode="white">
          <a:xfrm>
            <a:off x="300038" y="4268788"/>
            <a:ext cx="1381125"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896" tIns="50798" rIns="88896" bIns="50798">
            <a:spAutoFit/>
          </a:bodyPr>
          <a:lstStyle/>
          <a:p>
            <a:pPr algn="ctr" defTabSz="912813">
              <a:spcBef>
                <a:spcPts val="1200"/>
              </a:spcBef>
            </a:pPr>
            <a:r>
              <a:rPr lang="en-US" b="1">
                <a:solidFill>
                  <a:srgbClr val="FFFFFF"/>
                </a:solidFill>
                <a:cs typeface="Arial" charset="0"/>
                <a:sym typeface="Arial" charset="0"/>
              </a:rPr>
              <a:t>$2.0</a:t>
            </a:r>
            <a:r>
              <a:rPr lang="hr-HR" b="1">
                <a:solidFill>
                  <a:srgbClr val="FFFFFF"/>
                </a:solidFill>
                <a:cs typeface="Arial" charset="0"/>
                <a:sym typeface="Arial" charset="0"/>
              </a:rPr>
              <a:t>B</a:t>
            </a:r>
            <a:r>
              <a:rPr lang="en-US" b="1">
                <a:solidFill>
                  <a:srgbClr val="FFFFFF"/>
                </a:solidFill>
                <a:cs typeface="Arial" charset="0"/>
                <a:sym typeface="Arial" charset="0"/>
              </a:rPr>
              <a:t>+</a:t>
            </a:r>
          </a:p>
          <a:p>
            <a:pPr algn="ctr" defTabSz="912813">
              <a:spcBef>
                <a:spcPts val="1200"/>
              </a:spcBef>
            </a:pPr>
            <a:r>
              <a:rPr lang="hr-HR" sz="1600">
                <a:solidFill>
                  <a:srgbClr val="FFFFFF"/>
                </a:solidFill>
                <a:cs typeface="Arial" charset="0"/>
                <a:sym typeface="Arial" charset="0"/>
              </a:rPr>
              <a:t>ukupnih prihoda</a:t>
            </a:r>
            <a:r>
              <a:rPr lang="en-US">
                <a:solidFill>
                  <a:srgbClr val="FFFFFF"/>
                </a:solidFill>
                <a:cs typeface="Arial" charset="0"/>
                <a:sym typeface="Arial" charset="0"/>
              </a:rPr>
              <a:t/>
            </a:r>
            <a:br>
              <a:rPr lang="en-US">
                <a:solidFill>
                  <a:srgbClr val="FFFFFF"/>
                </a:solidFill>
                <a:cs typeface="Arial" charset="0"/>
                <a:sym typeface="Arial" charset="0"/>
              </a:rPr>
            </a:br>
            <a:r>
              <a:rPr lang="en-US" sz="1200">
                <a:solidFill>
                  <a:srgbClr val="FFFFFF"/>
                </a:solidFill>
                <a:cs typeface="Arial" charset="0"/>
                <a:sym typeface="Arial" charset="0"/>
              </a:rPr>
              <a:t>(1) </a:t>
            </a:r>
            <a:endParaRPr lang="en-US"/>
          </a:p>
        </p:txBody>
      </p:sp>
      <p:pic>
        <p:nvPicPr>
          <p:cNvPr id="768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397595"/>
            <a:ext cx="8308975" cy="491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5" name="Rectangle 3"/>
          <p:cNvSpPr>
            <a:spLocks noGrp="1" noChangeArrowheads="1"/>
          </p:cNvSpPr>
          <p:nvPr>
            <p:ph type="title"/>
          </p:nvPr>
        </p:nvSpPr>
        <p:spPr>
          <a:xfrm>
            <a:off x="1258888" y="188913"/>
            <a:ext cx="7705725" cy="742950"/>
          </a:xfrm>
        </p:spPr>
        <p:txBody>
          <a:bodyPr/>
          <a:lstStyle/>
          <a:p>
            <a:r>
              <a:rPr lang="hr-HR" sz="2200" smtClean="0">
                <a:ea typeface="ＭＳ Ｐゴシック" pitchFamily="34" charset="-128"/>
              </a:rPr>
              <a:t>Infor EAM Reliability - predkonfigurirana analitika (pr. 5)</a:t>
            </a:r>
            <a:endParaRPr lang="en-US" sz="2200" smtClean="0">
              <a:ea typeface="ＭＳ Ｐゴシック" pitchFamily="34" charset="-128"/>
            </a:endParaRPr>
          </a:p>
        </p:txBody>
      </p:sp>
    </p:spTree>
  </p:cSld>
  <p:clrMapOvr>
    <a:masterClrMapping/>
  </p:clrMapOvr>
  <p:transition>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Elbow Connector 16"/>
          <p:cNvCxnSpPr>
            <a:cxnSpLocks noChangeShapeType="1"/>
          </p:cNvCxnSpPr>
          <p:nvPr/>
        </p:nvCxnSpPr>
        <p:spPr bwMode="auto">
          <a:xfrm rot="5400000">
            <a:off x="3098006" y="4085432"/>
            <a:ext cx="630237" cy="0"/>
          </a:xfrm>
          <a:prstGeom prst="bentConnector3">
            <a:avLst>
              <a:gd name="adj1" fmla="val 50000"/>
            </a:avLst>
          </a:prstGeom>
          <a:noFill/>
          <a:ln w="25400">
            <a:solidFill>
              <a:schemeClr val="accent1"/>
            </a:solidFill>
            <a:miter lim="800000"/>
            <a:headEnd/>
            <a:tailEnd type="arrow" w="med" len="med"/>
          </a:ln>
          <a:effectLst>
            <a:outerShdw blurRad="40000" dist="20000" dir="5400000" rotWithShape="0">
              <a:srgbClr val="808080">
                <a:alpha val="37999"/>
              </a:srgbClr>
            </a:outerShdw>
          </a:effectLst>
          <a:extLst/>
        </p:spPr>
      </p:cxnSp>
      <p:pic>
        <p:nvPicPr>
          <p:cNvPr id="57" name="Picture 56"/>
          <p:cNvPicPr>
            <a:picLocks noChangeAspect="1"/>
          </p:cNvPicPr>
          <p:nvPr/>
        </p:nvPicPr>
        <p:blipFill>
          <a:blip r:embed="rId3"/>
          <a:srcRect/>
          <a:stretch>
            <a:fillRect/>
          </a:stretch>
        </p:blipFill>
        <p:spPr bwMode="auto">
          <a:xfrm>
            <a:off x="3984625" y="3470275"/>
            <a:ext cx="1135063" cy="1566863"/>
          </a:xfrm>
          <a:prstGeom prst="rect">
            <a:avLst/>
          </a:prstGeom>
          <a:noFill/>
          <a:ln w="9525">
            <a:solidFill>
              <a:schemeClr val="accent1"/>
            </a:solidFill>
            <a:miter lim="800000"/>
            <a:headEnd/>
            <a:tailEnd/>
          </a:ln>
          <a:effectLst>
            <a:outerShdw blurRad="50800" dist="38100" dir="2700000" algn="tl" rotWithShape="0">
              <a:srgbClr val="808080">
                <a:alpha val="39998"/>
              </a:srgbClr>
            </a:outerShdw>
          </a:effectLst>
          <a:extLst/>
        </p:spPr>
      </p:pic>
      <p:sp>
        <p:nvSpPr>
          <p:cNvPr id="77828" name="Title 1"/>
          <p:cNvSpPr>
            <a:spLocks noGrp="1"/>
          </p:cNvSpPr>
          <p:nvPr>
            <p:ph type="title"/>
          </p:nvPr>
        </p:nvSpPr>
        <p:spPr>
          <a:xfrm>
            <a:off x="1277938" y="65088"/>
            <a:ext cx="7789862" cy="885825"/>
          </a:xfrm>
        </p:spPr>
        <p:txBody>
          <a:bodyPr/>
          <a:lstStyle/>
          <a:p>
            <a:r>
              <a:rPr lang="en-US" sz="2200" smtClean="0">
                <a:ea typeface="ＭＳ Ｐゴシック" pitchFamily="34" charset="-128"/>
                <a:cs typeface="Arial" charset="0"/>
              </a:rPr>
              <a:t>Infor</a:t>
            </a:r>
            <a:r>
              <a:rPr lang="hr-HR" sz="2200" smtClean="0">
                <a:ea typeface="ＭＳ Ｐゴシック" pitchFamily="34" charset="-128"/>
                <a:cs typeface="Arial" charset="0"/>
              </a:rPr>
              <a:t> EAM</a:t>
            </a:r>
            <a:r>
              <a:rPr lang="en-US" sz="2200" smtClean="0">
                <a:ea typeface="ＭＳ Ｐゴシック" pitchFamily="34" charset="-128"/>
                <a:cs typeface="Arial" charset="0"/>
              </a:rPr>
              <a:t> </a:t>
            </a:r>
            <a:r>
              <a:rPr lang="hr-HR" sz="2200" smtClean="0">
                <a:ea typeface="ＭＳ Ｐゴシック" pitchFamily="34" charset="-128"/>
                <a:cs typeface="Arial" charset="0"/>
              </a:rPr>
              <a:t>- Energy Performance Management</a:t>
            </a:r>
            <a:br>
              <a:rPr lang="hr-HR" sz="2200" smtClean="0">
                <a:ea typeface="ＭＳ Ｐゴシック" pitchFamily="34" charset="-128"/>
                <a:cs typeface="Arial" charset="0"/>
              </a:rPr>
            </a:br>
            <a:r>
              <a:rPr lang="hr-HR" sz="2000" b="0" smtClean="0">
                <a:ea typeface="ＭＳ Ｐゴシック" pitchFamily="34" charset="-128"/>
                <a:cs typeface="Arial" charset="0"/>
              </a:rPr>
              <a:t>Integralni pristup </a:t>
            </a:r>
            <a:r>
              <a:rPr lang="en-US" sz="2000" b="0" smtClean="0">
                <a:ea typeface="ＭＳ Ｐゴシック" pitchFamily="34" charset="-128"/>
                <a:cs typeface="Arial" charset="0"/>
              </a:rPr>
              <a:t>Asset </a:t>
            </a:r>
            <a:r>
              <a:rPr lang="hr-HR" sz="2000" b="0" smtClean="0">
                <a:ea typeface="ＭＳ Ｐゴシック" pitchFamily="34" charset="-128"/>
                <a:cs typeface="Arial" charset="0"/>
              </a:rPr>
              <a:t>i</a:t>
            </a:r>
            <a:r>
              <a:rPr lang="en-US" sz="2000" b="0" smtClean="0">
                <a:ea typeface="ＭＳ Ｐゴシック" pitchFamily="34" charset="-128"/>
                <a:cs typeface="Arial" charset="0"/>
              </a:rPr>
              <a:t> Energy Management</a:t>
            </a:r>
            <a:r>
              <a:rPr lang="hr-HR" sz="2000" b="0" smtClean="0">
                <a:ea typeface="ＭＳ Ｐゴシック" pitchFamily="34" charset="-128"/>
                <a:cs typeface="Arial" charset="0"/>
              </a:rPr>
              <a:t>u</a:t>
            </a:r>
            <a:endParaRPr lang="en-US" sz="2000" b="0" i="1" smtClean="0">
              <a:ea typeface="ＭＳ Ｐゴシック" pitchFamily="34" charset="-128"/>
              <a:cs typeface="Arial" charset="0"/>
            </a:endParaRPr>
          </a:p>
        </p:txBody>
      </p:sp>
      <p:sp>
        <p:nvSpPr>
          <p:cNvPr id="9" name="Oval 8"/>
          <p:cNvSpPr/>
          <p:nvPr/>
        </p:nvSpPr>
        <p:spPr>
          <a:xfrm>
            <a:off x="2840592" y="2687069"/>
            <a:ext cx="1143737" cy="1104923"/>
          </a:xfrm>
          <a:prstGeom prst="ellipse">
            <a:avLst/>
          </a:prstGeom>
          <a:solidFill>
            <a:schemeClr val="tx1">
              <a:lumMod val="75000"/>
              <a:lumOff val="25000"/>
            </a:schemeClr>
          </a:solidFill>
        </p:spPr>
        <p:style>
          <a:lnRef idx="0">
            <a:schemeClr val="accent4"/>
          </a:lnRef>
          <a:fillRef idx="3">
            <a:schemeClr val="accent4"/>
          </a:fillRef>
          <a:effectRef idx="3">
            <a:schemeClr val="accent4"/>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hr-HR" sz="900" b="1" dirty="0" smtClean="0">
                <a:solidFill>
                  <a:schemeClr val="bg1"/>
                </a:solidFill>
              </a:rPr>
              <a:t>Obrada podataka o računima</a:t>
            </a:r>
            <a:endParaRPr lang="en-US" sz="900" b="1" dirty="0" smtClean="0">
              <a:solidFill>
                <a:schemeClr val="bg1"/>
              </a:solidFill>
            </a:endParaRPr>
          </a:p>
        </p:txBody>
      </p:sp>
      <p:cxnSp>
        <p:nvCxnSpPr>
          <p:cNvPr id="19" name="Elbow Connector 18"/>
          <p:cNvCxnSpPr>
            <a:cxnSpLocks noChangeShapeType="1"/>
          </p:cNvCxnSpPr>
          <p:nvPr/>
        </p:nvCxnSpPr>
        <p:spPr bwMode="auto">
          <a:xfrm>
            <a:off x="2335213" y="2224088"/>
            <a:ext cx="673100" cy="625475"/>
          </a:xfrm>
          <a:prstGeom prst="bentConnector2">
            <a:avLst/>
          </a:prstGeom>
          <a:noFill/>
          <a:ln w="25400">
            <a:solidFill>
              <a:schemeClr val="accent1"/>
            </a:solidFill>
            <a:miter lim="800000"/>
            <a:headEnd/>
            <a:tailEnd type="arrow" w="med" len="med"/>
          </a:ln>
          <a:effectLst>
            <a:outerShdw blurRad="40000" dist="20000" dir="5400000" rotWithShape="0">
              <a:srgbClr val="808080">
                <a:alpha val="37999"/>
              </a:srgbClr>
            </a:outerShdw>
          </a:effectLst>
          <a:extLst/>
        </p:spPr>
      </p:cxnSp>
      <p:cxnSp>
        <p:nvCxnSpPr>
          <p:cNvPr id="21" name="Elbow Connector 20"/>
          <p:cNvCxnSpPr>
            <a:cxnSpLocks noChangeShapeType="1"/>
          </p:cNvCxnSpPr>
          <p:nvPr/>
        </p:nvCxnSpPr>
        <p:spPr bwMode="auto">
          <a:xfrm flipV="1">
            <a:off x="2282825" y="3630613"/>
            <a:ext cx="725488" cy="579437"/>
          </a:xfrm>
          <a:prstGeom prst="bentConnector2">
            <a:avLst/>
          </a:prstGeom>
          <a:noFill/>
          <a:ln w="25400">
            <a:solidFill>
              <a:schemeClr val="accent1"/>
            </a:solidFill>
            <a:miter lim="800000"/>
            <a:headEnd/>
            <a:tailEnd type="arrow" w="med" len="med"/>
          </a:ln>
          <a:effectLst>
            <a:outerShdw blurRad="40000" dist="20000" dir="5400000" rotWithShape="0">
              <a:srgbClr val="808080">
                <a:alpha val="37999"/>
              </a:srgbClr>
            </a:outerShdw>
          </a:effectLst>
          <a:extLst/>
        </p:spPr>
      </p:cxnSp>
      <p:cxnSp>
        <p:nvCxnSpPr>
          <p:cNvPr id="25" name="Straight Arrow Connector 24"/>
          <p:cNvCxnSpPr>
            <a:cxnSpLocks noChangeShapeType="1"/>
          </p:cNvCxnSpPr>
          <p:nvPr/>
        </p:nvCxnSpPr>
        <p:spPr bwMode="auto">
          <a:xfrm>
            <a:off x="2051050" y="3240088"/>
            <a:ext cx="788988"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p:spPr>
      </p:cxnSp>
      <p:sp>
        <p:nvSpPr>
          <p:cNvPr id="26" name="Round Single Corner Rectangle 25"/>
          <p:cNvSpPr/>
          <p:nvPr/>
        </p:nvSpPr>
        <p:spPr>
          <a:xfrm>
            <a:off x="4413216" y="2911932"/>
            <a:ext cx="1549453" cy="706368"/>
          </a:xfrm>
          <a:prstGeom prst="round1Rect">
            <a:avLst/>
          </a:prstGeom>
          <a:gradFill flip="none" rotWithShape="1">
            <a:gsLst>
              <a:gs pos="0">
                <a:schemeClr val="accent5">
                  <a:lumMod val="20000"/>
                  <a:lumOff val="80000"/>
                </a:schemeClr>
              </a:gs>
              <a:gs pos="50000">
                <a:schemeClr val="accent2">
                  <a:lumMod val="75000"/>
                </a:schemeClr>
              </a:gs>
              <a:gs pos="100000">
                <a:schemeClr val="accent2">
                  <a:lumMod val="50000"/>
                </a:schemeClr>
              </a:gs>
            </a:gsLst>
            <a:lin ang="2700000" scaled="1"/>
            <a:tileRect/>
          </a:gradFill>
          <a:ln>
            <a:solidFill>
              <a:schemeClr val="accent2"/>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p>
        </p:txBody>
      </p:sp>
      <p:sp>
        <p:nvSpPr>
          <p:cNvPr id="27" name="Rectangle 26"/>
          <p:cNvSpPr/>
          <p:nvPr/>
        </p:nvSpPr>
        <p:spPr>
          <a:xfrm>
            <a:off x="4410075" y="3262313"/>
            <a:ext cx="1519238" cy="231775"/>
          </a:xfrm>
          <a:prstGeom prst="rect">
            <a:avLst/>
          </a:prstGeom>
        </p:spPr>
        <p:txBody>
          <a:bodyPr>
            <a:spAutoFit/>
          </a:bodyPr>
          <a:lstStyle/>
          <a:p>
            <a:pPr algn="ctr">
              <a:defRPr/>
            </a:pPr>
            <a:r>
              <a:rPr lang="en-US" sz="900" b="1" dirty="0">
                <a:solidFill>
                  <a:schemeClr val="bg1"/>
                </a:solidFill>
                <a:latin typeface="Arial" pitchFamily="34" charset="0"/>
                <a:cs typeface="Arial" pitchFamily="34" charset="0"/>
              </a:rPr>
              <a:t>Energy Management</a:t>
            </a:r>
          </a:p>
        </p:txBody>
      </p:sp>
      <p:pic>
        <p:nvPicPr>
          <p:cNvPr id="77837" name="Picture 27" descr="EnergyManagmen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590800"/>
            <a:ext cx="6683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8" name="TextBox 28"/>
          <p:cNvSpPr txBox="1">
            <a:spLocks noChangeArrowheads="1"/>
          </p:cNvSpPr>
          <p:nvPr/>
        </p:nvSpPr>
        <p:spPr bwMode="auto">
          <a:xfrm>
            <a:off x="136525" y="1331913"/>
            <a:ext cx="2420938"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7160" tIns="137160" rIns="137160" bIns="128016">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hr-HR" sz="1100" b="1">
                <a:solidFill>
                  <a:srgbClr val="33353B"/>
                </a:solidFill>
              </a:rPr>
              <a:t>Automatizirani prijenos računa</a:t>
            </a:r>
            <a:endParaRPr lang="en-US" sz="1100" b="1">
              <a:solidFill>
                <a:srgbClr val="33353B"/>
              </a:solidFill>
            </a:endParaRPr>
          </a:p>
        </p:txBody>
      </p:sp>
      <p:cxnSp>
        <p:nvCxnSpPr>
          <p:cNvPr id="31" name="Straight Arrow Connector 30"/>
          <p:cNvCxnSpPr>
            <a:cxnSpLocks noChangeShapeType="1"/>
          </p:cNvCxnSpPr>
          <p:nvPr/>
        </p:nvCxnSpPr>
        <p:spPr bwMode="auto">
          <a:xfrm flipV="1">
            <a:off x="4002088" y="3236913"/>
            <a:ext cx="396875" cy="3175"/>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p:spPr>
      </p:cxnSp>
      <p:sp>
        <p:nvSpPr>
          <p:cNvPr id="38" name="Round Single Corner Rectangle 37"/>
          <p:cNvSpPr/>
          <p:nvPr/>
        </p:nvSpPr>
        <p:spPr>
          <a:xfrm>
            <a:off x="5594543" y="1438390"/>
            <a:ext cx="1549453" cy="706368"/>
          </a:xfrm>
          <a:prstGeom prst="round1Rect">
            <a:avLst/>
          </a:prstGeom>
          <a:gradFill flip="none" rotWithShape="1">
            <a:gsLst>
              <a:gs pos="0">
                <a:schemeClr val="accent5">
                  <a:lumMod val="20000"/>
                  <a:lumOff val="80000"/>
                </a:schemeClr>
              </a:gs>
              <a:gs pos="50000">
                <a:schemeClr val="accent2">
                  <a:lumMod val="75000"/>
                </a:schemeClr>
              </a:gs>
              <a:gs pos="100000">
                <a:schemeClr val="accent2">
                  <a:lumMod val="50000"/>
                </a:schemeClr>
              </a:gs>
            </a:gsLst>
            <a:lin ang="2700000" scaled="1"/>
            <a:tileRect/>
          </a:gradFill>
          <a:ln>
            <a:solidFill>
              <a:schemeClr val="accent2"/>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p>
        </p:txBody>
      </p:sp>
      <p:sp>
        <p:nvSpPr>
          <p:cNvPr id="39" name="Round Single Corner Rectangle 38"/>
          <p:cNvSpPr/>
          <p:nvPr/>
        </p:nvSpPr>
        <p:spPr>
          <a:xfrm>
            <a:off x="6574672" y="4346188"/>
            <a:ext cx="1549453" cy="706368"/>
          </a:xfrm>
          <a:prstGeom prst="round1Rect">
            <a:avLst/>
          </a:prstGeom>
          <a:gradFill flip="none" rotWithShape="1">
            <a:gsLst>
              <a:gs pos="0">
                <a:schemeClr val="accent5">
                  <a:lumMod val="20000"/>
                  <a:lumOff val="80000"/>
                </a:schemeClr>
              </a:gs>
              <a:gs pos="50000">
                <a:schemeClr val="accent2">
                  <a:lumMod val="75000"/>
                </a:schemeClr>
              </a:gs>
              <a:gs pos="100000">
                <a:schemeClr val="accent2">
                  <a:lumMod val="50000"/>
                </a:schemeClr>
              </a:gs>
            </a:gsLst>
            <a:lin ang="2700000" scaled="1"/>
            <a:tileRect/>
          </a:gradFill>
          <a:ln>
            <a:solidFill>
              <a:schemeClr val="accent2"/>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p>
        </p:txBody>
      </p:sp>
      <p:sp>
        <p:nvSpPr>
          <p:cNvPr id="40" name="Rectangle 39"/>
          <p:cNvSpPr/>
          <p:nvPr/>
        </p:nvSpPr>
        <p:spPr>
          <a:xfrm>
            <a:off x="6577013" y="4556125"/>
            <a:ext cx="1517650" cy="508000"/>
          </a:xfrm>
          <a:prstGeom prst="rect">
            <a:avLst/>
          </a:prstGeom>
        </p:spPr>
        <p:txBody>
          <a:bodyPr>
            <a:spAutoFit/>
          </a:bodyPr>
          <a:lstStyle/>
          <a:p>
            <a:pPr algn="ctr">
              <a:defRPr/>
            </a:pPr>
            <a:r>
              <a:rPr lang="hr-HR" sz="900" b="1" dirty="0">
                <a:solidFill>
                  <a:schemeClr val="bg1"/>
                </a:solidFill>
                <a:latin typeface="Arial" pitchFamily="34" charset="0"/>
                <a:cs typeface="Arial" pitchFamily="34" charset="0"/>
              </a:rPr>
              <a:t>Mjere za smanjenje potrošnje i povećanje energetske efikasnosti</a:t>
            </a:r>
            <a:endParaRPr lang="en-US" sz="900" b="1" dirty="0">
              <a:solidFill>
                <a:schemeClr val="bg1"/>
              </a:solidFill>
              <a:latin typeface="Arial" pitchFamily="34" charset="0"/>
              <a:cs typeface="Arial" pitchFamily="34" charset="0"/>
            </a:endParaRPr>
          </a:p>
        </p:txBody>
      </p:sp>
      <p:sp>
        <p:nvSpPr>
          <p:cNvPr id="41" name="Rectangle 40"/>
          <p:cNvSpPr/>
          <p:nvPr/>
        </p:nvSpPr>
        <p:spPr>
          <a:xfrm>
            <a:off x="5594350" y="1792288"/>
            <a:ext cx="1519238" cy="369887"/>
          </a:xfrm>
          <a:prstGeom prst="rect">
            <a:avLst/>
          </a:prstGeom>
        </p:spPr>
        <p:txBody>
          <a:bodyPr>
            <a:spAutoFit/>
          </a:bodyPr>
          <a:lstStyle/>
          <a:p>
            <a:pPr algn="ctr">
              <a:defRPr/>
            </a:pPr>
            <a:r>
              <a:rPr lang="hr-HR" sz="900" b="1" dirty="0">
                <a:solidFill>
                  <a:schemeClr val="bg1"/>
                </a:solidFill>
                <a:latin typeface="Arial" pitchFamily="34" charset="0"/>
                <a:cs typeface="Arial" pitchFamily="34" charset="0"/>
              </a:rPr>
              <a:t>Novčani tijekovi </a:t>
            </a:r>
            <a:r>
              <a:rPr lang="en-US" sz="900" b="1" dirty="0">
                <a:solidFill>
                  <a:schemeClr val="bg1"/>
                </a:solidFill>
                <a:latin typeface="Arial" pitchFamily="34" charset="0"/>
                <a:cs typeface="Arial" pitchFamily="34" charset="0"/>
              </a:rPr>
              <a:t>&amp; </a:t>
            </a:r>
            <a:r>
              <a:rPr lang="hr-HR" sz="900" b="1" dirty="0">
                <a:solidFill>
                  <a:schemeClr val="bg1"/>
                </a:solidFill>
                <a:latin typeface="Arial" pitchFamily="34" charset="0"/>
                <a:cs typeface="Arial" pitchFamily="34" charset="0"/>
              </a:rPr>
              <a:t>planiranje financija</a:t>
            </a:r>
            <a:endParaRPr lang="en-US" sz="900" b="1" dirty="0">
              <a:solidFill>
                <a:schemeClr val="bg1"/>
              </a:solidFill>
              <a:latin typeface="Arial" pitchFamily="34" charset="0"/>
              <a:cs typeface="Arial" pitchFamily="34" charset="0"/>
            </a:endParaRPr>
          </a:p>
        </p:txBody>
      </p:sp>
      <p:pic>
        <p:nvPicPr>
          <p:cNvPr id="42" name="Picture 41" descr="FincialManament.png"/>
          <p:cNvPicPr>
            <a:picLocks noChangeAspect="1"/>
          </p:cNvPicPr>
          <p:nvPr/>
        </p:nvPicPr>
        <p:blipFill>
          <a:blip r:embed="rId5"/>
          <a:srcRect/>
          <a:stretch>
            <a:fillRect/>
          </a:stretch>
        </p:blipFill>
        <p:spPr bwMode="auto">
          <a:xfrm>
            <a:off x="5999163" y="1157288"/>
            <a:ext cx="595312" cy="601662"/>
          </a:xfrm>
          <a:prstGeom prst="rect">
            <a:avLst/>
          </a:prstGeom>
          <a:noFill/>
          <a:ln>
            <a:noFill/>
          </a:ln>
          <a:effectLst>
            <a:outerShdw blurRad="50800" dist="38100" dir="2700000" algn="tl" rotWithShape="0">
              <a:srgbClr val="808080">
                <a:alpha val="39998"/>
              </a:srgbClr>
            </a:outerShdw>
          </a:effectLst>
          <a:extLst/>
        </p:spPr>
      </p:pic>
      <p:pic>
        <p:nvPicPr>
          <p:cNvPr id="43" name="Picture 42" descr="EnergyReduction.png"/>
          <p:cNvPicPr>
            <a:picLocks noChangeAspect="1"/>
          </p:cNvPicPr>
          <p:nvPr/>
        </p:nvPicPr>
        <p:blipFill>
          <a:blip r:embed="rId6"/>
          <a:srcRect/>
          <a:stretch>
            <a:fillRect/>
          </a:stretch>
        </p:blipFill>
        <p:spPr bwMode="auto">
          <a:xfrm>
            <a:off x="6916738" y="4094163"/>
            <a:ext cx="679450" cy="520700"/>
          </a:xfrm>
          <a:prstGeom prst="rect">
            <a:avLst/>
          </a:prstGeom>
          <a:noFill/>
          <a:ln>
            <a:noFill/>
          </a:ln>
          <a:effectLst>
            <a:outerShdw blurRad="50800" dist="38100" dir="2700000" algn="tl" rotWithShape="0">
              <a:srgbClr val="808080">
                <a:alpha val="39998"/>
              </a:srgbClr>
            </a:outerShdw>
          </a:effectLst>
          <a:extLst/>
        </p:spPr>
      </p:pic>
      <p:cxnSp>
        <p:nvCxnSpPr>
          <p:cNvPr id="45" name="Elbow Connector 44"/>
          <p:cNvCxnSpPr>
            <a:cxnSpLocks noChangeShapeType="1"/>
            <a:endCxn id="38" idx="1"/>
          </p:cNvCxnSpPr>
          <p:nvPr/>
        </p:nvCxnSpPr>
        <p:spPr bwMode="auto">
          <a:xfrm rot="5400000" flipH="1" flipV="1">
            <a:off x="4918869" y="2180432"/>
            <a:ext cx="1063625" cy="287337"/>
          </a:xfrm>
          <a:prstGeom prst="bentConnector2">
            <a:avLst/>
          </a:prstGeom>
          <a:noFill/>
          <a:ln w="25400">
            <a:solidFill>
              <a:srgbClr val="0871EE"/>
            </a:solidFill>
            <a:miter lim="800000"/>
            <a:headEnd/>
            <a:tailEnd type="arrow" w="med" len="med"/>
          </a:ln>
          <a:effectLst>
            <a:outerShdw blurRad="40000" dist="20000" dir="5400000" rotWithShape="0">
              <a:srgbClr val="808080">
                <a:alpha val="37999"/>
              </a:srgbClr>
            </a:outerShdw>
          </a:effectLst>
          <a:extLst/>
        </p:spPr>
      </p:cxnSp>
      <p:cxnSp>
        <p:nvCxnSpPr>
          <p:cNvPr id="47" name="Elbow Connector 46"/>
          <p:cNvCxnSpPr>
            <a:cxnSpLocks noChangeShapeType="1"/>
          </p:cNvCxnSpPr>
          <p:nvPr/>
        </p:nvCxnSpPr>
        <p:spPr bwMode="auto">
          <a:xfrm rot="16200000" flipH="1">
            <a:off x="5429250" y="3495676"/>
            <a:ext cx="1081087" cy="1325562"/>
          </a:xfrm>
          <a:prstGeom prst="bentConnector2">
            <a:avLst/>
          </a:prstGeom>
          <a:noFill/>
          <a:ln w="25400">
            <a:solidFill>
              <a:schemeClr val="accent1"/>
            </a:solidFill>
            <a:miter lim="800000"/>
            <a:headEnd/>
            <a:tailEnd type="arrow" w="med" len="med"/>
          </a:ln>
          <a:effectLst>
            <a:outerShdw blurRad="40000" dist="20000" dir="5400000" rotWithShape="0">
              <a:srgbClr val="808080">
                <a:alpha val="37999"/>
              </a:srgbClr>
            </a:outerShdw>
          </a:effectLst>
          <a:extLst/>
        </p:spPr>
      </p:cxnSp>
      <p:grpSp>
        <p:nvGrpSpPr>
          <p:cNvPr id="2" name="Group 48"/>
          <p:cNvGrpSpPr/>
          <p:nvPr/>
        </p:nvGrpSpPr>
        <p:grpSpPr>
          <a:xfrm>
            <a:off x="6390416" y="2856495"/>
            <a:ext cx="1122590" cy="761805"/>
            <a:chOff x="371475" y="1485900"/>
            <a:chExt cx="8391525" cy="5372100"/>
          </a:xfrm>
          <a:effectLst>
            <a:outerShdw blurRad="50800" dist="38100" dir="2700000" algn="tl" rotWithShape="0">
              <a:prstClr val="black">
                <a:alpha val="40000"/>
              </a:prstClr>
            </a:outerShdw>
          </a:effectLst>
        </p:grpSpPr>
        <p:pic>
          <p:nvPicPr>
            <p:cNvPr id="50" name="Picture 4"/>
            <p:cNvPicPr>
              <a:picLocks noChangeAspect="1" noChangeArrowheads="1"/>
            </p:cNvPicPr>
            <p:nvPr/>
          </p:nvPicPr>
          <p:blipFill>
            <a:blip r:embed="rId7" cstate="print">
              <a:extLst/>
            </a:blip>
            <a:srcRect/>
            <a:stretch>
              <a:fillRect/>
            </a:stretch>
          </p:blipFill>
          <p:spPr bwMode="auto">
            <a:xfrm>
              <a:off x="371475" y="1485900"/>
              <a:ext cx="8391525" cy="5372100"/>
            </a:xfrm>
            <a:prstGeom prst="rect">
              <a:avLst/>
            </a:prstGeom>
            <a:noFill/>
            <a:ln w="9525">
              <a:solidFill>
                <a:schemeClr val="accent1"/>
              </a:solidFill>
              <a:miter lim="800000"/>
              <a:headEnd/>
              <a:tailEnd/>
            </a:ln>
            <a:effectLst/>
          </p:spPr>
        </p:pic>
        <p:pic>
          <p:nvPicPr>
            <p:cNvPr id="51" name="Picture 4"/>
            <p:cNvPicPr>
              <a:picLocks noChangeAspect="1" noChangeArrowheads="1"/>
            </p:cNvPicPr>
            <p:nvPr/>
          </p:nvPicPr>
          <p:blipFill>
            <a:blip r:embed="rId8" cstate="print">
              <a:extLst/>
            </a:blip>
            <a:srcRect/>
            <a:stretch>
              <a:fillRect/>
            </a:stretch>
          </p:blipFill>
          <p:spPr bwMode="auto">
            <a:xfrm>
              <a:off x="609601" y="2328414"/>
              <a:ext cx="4800600" cy="548135"/>
            </a:xfrm>
            <a:prstGeom prst="rect">
              <a:avLst/>
            </a:prstGeom>
            <a:noFill/>
            <a:ln w="9525">
              <a:solidFill>
                <a:schemeClr val="accent1"/>
              </a:solidFill>
              <a:miter lim="800000"/>
              <a:headEnd/>
              <a:tailEnd/>
            </a:ln>
            <a:effectLst/>
          </p:spPr>
        </p:pic>
      </p:grpSp>
      <p:pic>
        <p:nvPicPr>
          <p:cNvPr id="52" name="Picture 3"/>
          <p:cNvPicPr>
            <a:picLocks noChangeAspect="1" noChangeArrowheads="1"/>
          </p:cNvPicPr>
          <p:nvPr/>
        </p:nvPicPr>
        <p:blipFill>
          <a:blip r:embed="rId9"/>
          <a:srcRect/>
          <a:stretch>
            <a:fillRect/>
          </a:stretch>
        </p:blipFill>
        <p:spPr bwMode="auto">
          <a:xfrm>
            <a:off x="7288213" y="1430338"/>
            <a:ext cx="1216025" cy="762000"/>
          </a:xfrm>
          <a:prstGeom prst="rect">
            <a:avLst/>
          </a:prstGeom>
          <a:noFill/>
          <a:ln w="9525">
            <a:solidFill>
              <a:srgbClr val="0871EE"/>
            </a:solidFill>
            <a:miter lim="800000"/>
            <a:headEnd/>
            <a:tailEnd/>
          </a:ln>
          <a:effectLst>
            <a:outerShdw blurRad="50800" dist="38100" dir="2700000" algn="tl" rotWithShape="0">
              <a:srgbClr val="808080">
                <a:alpha val="39998"/>
              </a:srgbClr>
            </a:outerShdw>
          </a:effectLst>
          <a:extLst/>
        </p:spPr>
      </p:pic>
      <p:pic>
        <p:nvPicPr>
          <p:cNvPr id="53" name="Picture 2"/>
          <p:cNvPicPr>
            <a:picLocks noChangeAspect="1" noChangeArrowheads="1"/>
          </p:cNvPicPr>
          <p:nvPr/>
        </p:nvPicPr>
        <p:blipFill>
          <a:blip r:embed="rId10"/>
          <a:srcRect/>
          <a:stretch>
            <a:fillRect/>
          </a:stretch>
        </p:blipFill>
        <p:spPr bwMode="auto">
          <a:xfrm>
            <a:off x="7575550" y="5743575"/>
            <a:ext cx="1185863" cy="852488"/>
          </a:xfrm>
          <a:prstGeom prst="rect">
            <a:avLst/>
          </a:prstGeom>
          <a:noFill/>
          <a:ln w="12700" cap="sq">
            <a:solidFill>
              <a:srgbClr val="0871EE"/>
            </a:solidFill>
            <a:miter lim="800000"/>
            <a:headEnd/>
            <a:tailEnd/>
          </a:ln>
          <a:effectLst>
            <a:outerShdw blurRad="57150" dist="50800" dir="2700000" algn="tl" rotWithShape="0">
              <a:srgbClr val="808080">
                <a:alpha val="39998"/>
              </a:srgbClr>
            </a:outerShdw>
          </a:effectLst>
          <a:extLst/>
        </p:spPr>
      </p:pic>
      <p:pic>
        <p:nvPicPr>
          <p:cNvPr id="54" name="Picture 3"/>
          <p:cNvPicPr>
            <a:picLocks noChangeAspect="1" noChangeArrowheads="1"/>
          </p:cNvPicPr>
          <p:nvPr/>
        </p:nvPicPr>
        <p:blipFill>
          <a:blip r:embed="rId11"/>
          <a:srcRect/>
          <a:stretch>
            <a:fillRect/>
          </a:stretch>
        </p:blipFill>
        <p:spPr bwMode="auto">
          <a:xfrm>
            <a:off x="5921375" y="5754688"/>
            <a:ext cx="1403350" cy="850900"/>
          </a:xfrm>
          <a:prstGeom prst="rect">
            <a:avLst/>
          </a:prstGeom>
          <a:noFill/>
          <a:ln w="12700" cap="sq">
            <a:solidFill>
              <a:srgbClr val="0871EE"/>
            </a:solidFill>
            <a:miter lim="800000"/>
            <a:headEnd/>
            <a:tailEnd/>
          </a:ln>
          <a:effectLst>
            <a:outerShdw blurRad="57150" dist="50800" dir="2700000" algn="tl" rotWithShape="0">
              <a:srgbClr val="808080">
                <a:alpha val="39998"/>
              </a:srgbClr>
            </a:outerShdw>
          </a:effectLst>
          <a:extLst/>
        </p:spPr>
      </p:pic>
      <p:sp>
        <p:nvSpPr>
          <p:cNvPr id="77852" name="TextBox 54"/>
          <p:cNvSpPr txBox="1">
            <a:spLocks noChangeArrowheads="1"/>
          </p:cNvSpPr>
          <p:nvPr/>
        </p:nvSpPr>
        <p:spPr bwMode="auto">
          <a:xfrm>
            <a:off x="6045200" y="919163"/>
            <a:ext cx="2343150"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7160" tIns="137160" rIns="137160" bIns="128016">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hr-HR" sz="1100" b="1">
                <a:solidFill>
                  <a:srgbClr val="33353B"/>
                </a:solidFill>
              </a:rPr>
              <a:t>Financijska analiza</a:t>
            </a:r>
            <a:r>
              <a:rPr lang="en-US" sz="1100" b="1">
                <a:solidFill>
                  <a:srgbClr val="33353B"/>
                </a:solidFill>
              </a:rPr>
              <a:t>,</a:t>
            </a:r>
            <a:r>
              <a:rPr lang="hr-HR" sz="1100" b="1">
                <a:solidFill>
                  <a:srgbClr val="33353B"/>
                </a:solidFill>
              </a:rPr>
              <a:t> Kontroling</a:t>
            </a:r>
            <a:endParaRPr lang="en-US" sz="1100" b="1">
              <a:solidFill>
                <a:srgbClr val="33353B"/>
              </a:solidFill>
            </a:endParaRPr>
          </a:p>
        </p:txBody>
      </p:sp>
      <p:pic>
        <p:nvPicPr>
          <p:cNvPr id="56" name="Picture 55"/>
          <p:cNvPicPr>
            <a:picLocks noChangeAspect="1"/>
          </p:cNvPicPr>
          <p:nvPr/>
        </p:nvPicPr>
        <p:blipFill>
          <a:blip r:embed="rId12"/>
          <a:srcRect/>
          <a:stretch>
            <a:fillRect/>
          </a:stretch>
        </p:blipFill>
        <p:spPr bwMode="auto">
          <a:xfrm>
            <a:off x="7981950" y="3019425"/>
            <a:ext cx="1085850" cy="620713"/>
          </a:xfrm>
          <a:prstGeom prst="rect">
            <a:avLst/>
          </a:prstGeom>
          <a:noFill/>
          <a:ln w="9525">
            <a:solidFill>
              <a:srgbClr val="0871EE"/>
            </a:solidFill>
            <a:miter lim="800000"/>
            <a:headEnd/>
            <a:tailEnd/>
          </a:ln>
          <a:effectLst>
            <a:outerShdw blurRad="50800" dist="38100" dir="2700000" algn="tl" rotWithShape="0">
              <a:srgbClr val="808080">
                <a:alpha val="39998"/>
              </a:srgbClr>
            </a:outerShdw>
          </a:effectLst>
          <a:extLst/>
        </p:spPr>
      </p:pic>
      <p:pic>
        <p:nvPicPr>
          <p:cNvPr id="58" name="Picture 57"/>
          <p:cNvPicPr>
            <a:picLocks noChangeAspect="1"/>
          </p:cNvPicPr>
          <p:nvPr/>
        </p:nvPicPr>
        <p:blipFill>
          <a:blip r:embed="rId13"/>
          <a:srcRect/>
          <a:stretch>
            <a:fillRect/>
          </a:stretch>
        </p:blipFill>
        <p:spPr bwMode="auto">
          <a:xfrm>
            <a:off x="3279775" y="1565275"/>
            <a:ext cx="1863725" cy="887413"/>
          </a:xfrm>
          <a:prstGeom prst="rect">
            <a:avLst/>
          </a:prstGeom>
          <a:noFill/>
          <a:ln w="9525">
            <a:solidFill>
              <a:srgbClr val="0871EE"/>
            </a:solidFill>
            <a:miter lim="800000"/>
            <a:headEnd/>
            <a:tailEnd/>
          </a:ln>
          <a:effectLst>
            <a:outerShdw blurRad="50800" dist="38100" dir="2700000" algn="tl" rotWithShape="0">
              <a:srgbClr val="808080">
                <a:alpha val="39998"/>
              </a:srgbClr>
            </a:outerShdw>
          </a:effectLst>
          <a:extLst/>
        </p:spPr>
      </p:pic>
      <p:cxnSp>
        <p:nvCxnSpPr>
          <p:cNvPr id="63" name="Straight Arrow Connector 62"/>
          <p:cNvCxnSpPr>
            <a:cxnSpLocks noChangeShapeType="1"/>
            <a:stCxn id="58" idx="2"/>
          </p:cNvCxnSpPr>
          <p:nvPr/>
        </p:nvCxnSpPr>
        <p:spPr bwMode="auto">
          <a:xfrm>
            <a:off x="4211638" y="2452688"/>
            <a:ext cx="390525" cy="449262"/>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p:spPr>
      </p:cxnSp>
      <p:sp>
        <p:nvSpPr>
          <p:cNvPr id="77856" name="TextBox 63"/>
          <p:cNvSpPr txBox="1">
            <a:spLocks noChangeArrowheads="1"/>
          </p:cNvSpPr>
          <p:nvPr/>
        </p:nvSpPr>
        <p:spPr bwMode="auto">
          <a:xfrm>
            <a:off x="3116263" y="839788"/>
            <a:ext cx="231775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137160" rIns="137160" bIns="128016">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hr-HR" sz="1100" b="1">
                <a:solidFill>
                  <a:srgbClr val="33353B"/>
                </a:solidFill>
              </a:rPr>
              <a:t>Mjerenje potrošnje energije i daljinski prijenos podataka s mjerila u realnom vremenu</a:t>
            </a:r>
            <a:endParaRPr lang="en-US" sz="1100" b="1">
              <a:solidFill>
                <a:srgbClr val="33353B"/>
              </a:solidFill>
            </a:endParaRPr>
          </a:p>
        </p:txBody>
      </p:sp>
      <p:grpSp>
        <p:nvGrpSpPr>
          <p:cNvPr id="3" name="Group 43"/>
          <p:cNvGrpSpPr/>
          <p:nvPr/>
        </p:nvGrpSpPr>
        <p:grpSpPr>
          <a:xfrm>
            <a:off x="6542816" y="3008895"/>
            <a:ext cx="1122590" cy="761805"/>
            <a:chOff x="371475" y="1485900"/>
            <a:chExt cx="8391525" cy="5372100"/>
          </a:xfrm>
          <a:effectLst>
            <a:outerShdw blurRad="50800" dist="38100" dir="2700000" algn="tl" rotWithShape="0">
              <a:prstClr val="black">
                <a:alpha val="40000"/>
              </a:prstClr>
            </a:outerShdw>
          </a:effectLst>
        </p:grpSpPr>
        <p:pic>
          <p:nvPicPr>
            <p:cNvPr id="46" name="Picture 4"/>
            <p:cNvPicPr>
              <a:picLocks noChangeAspect="1" noChangeArrowheads="1"/>
            </p:cNvPicPr>
            <p:nvPr/>
          </p:nvPicPr>
          <p:blipFill>
            <a:blip r:embed="rId7" cstate="print">
              <a:extLst/>
            </a:blip>
            <a:srcRect/>
            <a:stretch>
              <a:fillRect/>
            </a:stretch>
          </p:blipFill>
          <p:spPr bwMode="auto">
            <a:xfrm>
              <a:off x="371475" y="1485900"/>
              <a:ext cx="8391525" cy="5372100"/>
            </a:xfrm>
            <a:prstGeom prst="rect">
              <a:avLst/>
            </a:prstGeom>
            <a:noFill/>
            <a:ln w="9525">
              <a:solidFill>
                <a:schemeClr val="accent1"/>
              </a:solidFill>
              <a:miter lim="800000"/>
              <a:headEnd/>
              <a:tailEnd/>
            </a:ln>
            <a:effectLst/>
          </p:spPr>
        </p:pic>
        <p:pic>
          <p:nvPicPr>
            <p:cNvPr id="48" name="Picture 4"/>
            <p:cNvPicPr>
              <a:picLocks noChangeAspect="1" noChangeArrowheads="1"/>
            </p:cNvPicPr>
            <p:nvPr/>
          </p:nvPicPr>
          <p:blipFill>
            <a:blip r:embed="rId8" cstate="print">
              <a:extLst/>
            </a:blip>
            <a:srcRect/>
            <a:stretch>
              <a:fillRect/>
            </a:stretch>
          </p:blipFill>
          <p:spPr bwMode="auto">
            <a:xfrm>
              <a:off x="609601" y="2328414"/>
              <a:ext cx="4800600" cy="548135"/>
            </a:xfrm>
            <a:prstGeom prst="rect">
              <a:avLst/>
            </a:prstGeom>
            <a:noFill/>
            <a:ln w="9525">
              <a:solidFill>
                <a:schemeClr val="accent1"/>
              </a:solidFill>
              <a:miter lim="800000"/>
              <a:headEnd/>
              <a:tailEnd/>
            </a:ln>
            <a:effectLst/>
          </p:spPr>
        </p:pic>
      </p:grpSp>
      <p:grpSp>
        <p:nvGrpSpPr>
          <p:cNvPr id="4" name="Group 58"/>
          <p:cNvGrpSpPr/>
          <p:nvPr/>
        </p:nvGrpSpPr>
        <p:grpSpPr>
          <a:xfrm>
            <a:off x="6695216" y="3161295"/>
            <a:ext cx="1122590" cy="761805"/>
            <a:chOff x="371475" y="1485900"/>
            <a:chExt cx="8391525" cy="5372100"/>
          </a:xfrm>
          <a:effectLst>
            <a:outerShdw blurRad="50800" dist="38100" dir="2700000" algn="tl" rotWithShape="0">
              <a:prstClr val="black">
                <a:alpha val="40000"/>
              </a:prstClr>
            </a:outerShdw>
          </a:effectLst>
        </p:grpSpPr>
        <p:pic>
          <p:nvPicPr>
            <p:cNvPr id="60" name="Picture 4"/>
            <p:cNvPicPr>
              <a:picLocks noChangeAspect="1" noChangeArrowheads="1"/>
            </p:cNvPicPr>
            <p:nvPr/>
          </p:nvPicPr>
          <p:blipFill>
            <a:blip r:embed="rId7" cstate="print">
              <a:extLst/>
            </a:blip>
            <a:srcRect/>
            <a:stretch>
              <a:fillRect/>
            </a:stretch>
          </p:blipFill>
          <p:spPr bwMode="auto">
            <a:xfrm>
              <a:off x="371475" y="1485900"/>
              <a:ext cx="8391525" cy="5372100"/>
            </a:xfrm>
            <a:prstGeom prst="rect">
              <a:avLst/>
            </a:prstGeom>
            <a:noFill/>
            <a:ln w="9525">
              <a:solidFill>
                <a:schemeClr val="accent1"/>
              </a:solidFill>
              <a:miter lim="800000"/>
              <a:headEnd/>
              <a:tailEnd/>
            </a:ln>
            <a:effectLst/>
          </p:spPr>
        </p:pic>
        <p:pic>
          <p:nvPicPr>
            <p:cNvPr id="61" name="Picture 4"/>
            <p:cNvPicPr>
              <a:picLocks noChangeAspect="1" noChangeArrowheads="1"/>
            </p:cNvPicPr>
            <p:nvPr/>
          </p:nvPicPr>
          <p:blipFill>
            <a:blip r:embed="rId8" cstate="print">
              <a:extLst/>
            </a:blip>
            <a:srcRect/>
            <a:stretch>
              <a:fillRect/>
            </a:stretch>
          </p:blipFill>
          <p:spPr bwMode="auto">
            <a:xfrm>
              <a:off x="609601" y="2328414"/>
              <a:ext cx="4800600" cy="548135"/>
            </a:xfrm>
            <a:prstGeom prst="rect">
              <a:avLst/>
            </a:prstGeom>
            <a:noFill/>
            <a:ln w="9525">
              <a:solidFill>
                <a:schemeClr val="accent1"/>
              </a:solidFill>
              <a:miter lim="800000"/>
              <a:headEnd/>
              <a:tailEnd/>
            </a:ln>
            <a:effectLst/>
          </p:spPr>
        </p:pic>
      </p:grpSp>
      <p:cxnSp>
        <p:nvCxnSpPr>
          <p:cNvPr id="67" name="Straight Arrow Connector 66"/>
          <p:cNvCxnSpPr>
            <a:cxnSpLocks noChangeShapeType="1"/>
            <a:stCxn id="26" idx="3"/>
          </p:cNvCxnSpPr>
          <p:nvPr/>
        </p:nvCxnSpPr>
        <p:spPr bwMode="auto">
          <a:xfrm flipV="1">
            <a:off x="5962650" y="3262313"/>
            <a:ext cx="392113" cy="3175"/>
          </a:xfrm>
          <a:prstGeom prst="straightConnector1">
            <a:avLst/>
          </a:prstGeom>
          <a:noFill/>
          <a:ln w="25400">
            <a:solidFill>
              <a:srgbClr val="036DBD"/>
            </a:solidFill>
            <a:round/>
            <a:headEnd/>
            <a:tailEnd type="arrow" w="med" len="med"/>
          </a:ln>
          <a:effectLst>
            <a:outerShdw blurRad="40000" dist="20000" dir="5400000" rotWithShape="0">
              <a:srgbClr val="808080">
                <a:alpha val="37999"/>
              </a:srgbClr>
            </a:outerShdw>
          </a:effectLst>
          <a:extLst/>
        </p:spPr>
      </p:cxnSp>
      <p:sp>
        <p:nvSpPr>
          <p:cNvPr id="77860" name="TextBox 48"/>
          <p:cNvSpPr txBox="1">
            <a:spLocks noChangeArrowheads="1"/>
          </p:cNvSpPr>
          <p:nvPr/>
        </p:nvSpPr>
        <p:spPr bwMode="auto">
          <a:xfrm>
            <a:off x="4970463" y="5140325"/>
            <a:ext cx="43465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137160" rIns="137160" bIns="128016">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en-US" sz="1100" b="1">
                <a:solidFill>
                  <a:srgbClr val="33353B"/>
                </a:solidFill>
              </a:rPr>
              <a:t>Benchmarking, </a:t>
            </a:r>
            <a:r>
              <a:rPr lang="hr-HR" sz="1100" b="1">
                <a:solidFill>
                  <a:srgbClr val="33353B"/>
                </a:solidFill>
              </a:rPr>
              <a:t>Modifikacija strategije održavanja, </a:t>
            </a:r>
          </a:p>
          <a:p>
            <a:pPr algn="ctr" eaLnBrk="1" hangingPunct="1"/>
            <a:r>
              <a:rPr lang="hr-HR" sz="1100" b="1">
                <a:solidFill>
                  <a:srgbClr val="33353B"/>
                </a:solidFill>
              </a:rPr>
              <a:t>vođenja pogona i nadzora procesa, Iniciranje projekata </a:t>
            </a:r>
            <a:endParaRPr lang="en-US" sz="1100" b="1">
              <a:solidFill>
                <a:srgbClr val="33353B"/>
              </a:solidFill>
            </a:endParaRPr>
          </a:p>
        </p:txBody>
      </p:sp>
      <p:sp>
        <p:nvSpPr>
          <p:cNvPr id="77861" name="TextBox 58"/>
          <p:cNvSpPr txBox="1">
            <a:spLocks noChangeArrowheads="1"/>
          </p:cNvSpPr>
          <p:nvPr/>
        </p:nvSpPr>
        <p:spPr bwMode="auto">
          <a:xfrm>
            <a:off x="6357938" y="2452688"/>
            <a:ext cx="1876425"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7160" tIns="137160" rIns="137160" bIns="128016">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hr-HR" sz="1100" b="1">
                <a:solidFill>
                  <a:srgbClr val="33353B"/>
                </a:solidFill>
              </a:rPr>
              <a:t>KPI, Izvještaji, Analitika </a:t>
            </a:r>
            <a:endParaRPr lang="en-US" sz="1100" b="1">
              <a:solidFill>
                <a:srgbClr val="33353B"/>
              </a:solidFill>
            </a:endParaRPr>
          </a:p>
        </p:txBody>
      </p:sp>
      <p:sp>
        <p:nvSpPr>
          <p:cNvPr id="77862" name="TextBox 61"/>
          <p:cNvSpPr txBox="1">
            <a:spLocks noChangeArrowheads="1"/>
          </p:cNvSpPr>
          <p:nvPr/>
        </p:nvSpPr>
        <p:spPr bwMode="auto">
          <a:xfrm>
            <a:off x="3894138" y="4970463"/>
            <a:ext cx="1403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7160" tIns="137160" rIns="137160" bIns="128016">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hr-HR" sz="1100" b="1">
                <a:solidFill>
                  <a:srgbClr val="33353B"/>
                </a:solidFill>
              </a:rPr>
              <a:t>Baza podataka </a:t>
            </a:r>
          </a:p>
          <a:p>
            <a:pPr algn="ctr" eaLnBrk="1" hangingPunct="1"/>
            <a:r>
              <a:rPr lang="hr-HR" sz="1100" b="1">
                <a:solidFill>
                  <a:srgbClr val="33353B"/>
                </a:solidFill>
              </a:rPr>
              <a:t>fizičke</a:t>
            </a:r>
          </a:p>
          <a:p>
            <a:pPr algn="ctr" eaLnBrk="1" hangingPunct="1"/>
            <a:r>
              <a:rPr lang="hr-HR" sz="1100" b="1">
                <a:solidFill>
                  <a:srgbClr val="33353B"/>
                </a:solidFill>
              </a:rPr>
              <a:t>Imovine (Assets)</a:t>
            </a:r>
          </a:p>
        </p:txBody>
      </p:sp>
      <p:sp>
        <p:nvSpPr>
          <p:cNvPr id="77863" name="TextBox 145"/>
          <p:cNvSpPr txBox="1">
            <a:spLocks noChangeArrowheads="1"/>
          </p:cNvSpPr>
          <p:nvPr/>
        </p:nvSpPr>
        <p:spPr bwMode="auto">
          <a:xfrm>
            <a:off x="2728913" y="4970463"/>
            <a:ext cx="1273175"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7160" tIns="137160" rIns="137160" bIns="128016">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hr-HR" sz="1100" b="1">
                <a:solidFill>
                  <a:srgbClr val="33353B"/>
                </a:solidFill>
              </a:rPr>
              <a:t>Analiza računa</a:t>
            </a:r>
            <a:endParaRPr lang="en-US" sz="1100" b="1">
              <a:solidFill>
                <a:srgbClr val="33353B"/>
              </a:solidFill>
            </a:endParaRPr>
          </a:p>
        </p:txBody>
      </p:sp>
      <p:sp>
        <p:nvSpPr>
          <p:cNvPr id="55" name="Rounded Rectangle 54"/>
          <p:cNvSpPr/>
          <p:nvPr/>
        </p:nvSpPr>
        <p:spPr>
          <a:xfrm>
            <a:off x="515938" y="5746750"/>
            <a:ext cx="4895850" cy="944563"/>
          </a:xfrm>
          <a:prstGeom prst="roundRect">
            <a:avLst/>
          </a:prstGeom>
          <a:solidFill>
            <a:schemeClr val="bg2">
              <a:lumMod val="40000"/>
              <a:lumOff val="60000"/>
            </a:schemeClr>
          </a:solidFill>
          <a:ln w="12700">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800" dirty="0">
                <a:solidFill>
                  <a:schemeClr val="tx1"/>
                </a:solidFill>
                <a:cs typeface="Arial" pitchFamily="34" charset="0"/>
              </a:rPr>
              <a:t>Energy Management je sastavna aktivnost upravljanja održavanjem, a time i </a:t>
            </a:r>
          </a:p>
          <a:p>
            <a:pPr algn="ctr">
              <a:defRPr/>
            </a:pPr>
            <a:r>
              <a:rPr lang="hr-HR" sz="1800" dirty="0" err="1">
                <a:solidFill>
                  <a:schemeClr val="tx1"/>
                </a:solidFill>
                <a:cs typeface="Arial" pitchFamily="34" charset="0"/>
              </a:rPr>
              <a:t>Asset</a:t>
            </a:r>
            <a:r>
              <a:rPr lang="hr-HR" sz="1800" dirty="0">
                <a:solidFill>
                  <a:schemeClr val="tx1"/>
                </a:solidFill>
                <a:cs typeface="Arial" pitchFamily="34" charset="0"/>
              </a:rPr>
              <a:t> </a:t>
            </a:r>
            <a:r>
              <a:rPr lang="hr-HR" sz="1800" dirty="0" err="1">
                <a:solidFill>
                  <a:schemeClr val="tx1"/>
                </a:solidFill>
                <a:cs typeface="Arial" pitchFamily="34" charset="0"/>
              </a:rPr>
              <a:t>Managementa</a:t>
            </a:r>
            <a:endParaRPr lang="hr-HR" sz="1800" dirty="0">
              <a:solidFill>
                <a:schemeClr val="tx1"/>
              </a:solidFill>
              <a:cs typeface="Arial" pitchFamily="34" charset="0"/>
            </a:endParaRPr>
          </a:p>
        </p:txBody>
      </p:sp>
      <p:pic>
        <p:nvPicPr>
          <p:cNvPr id="77865" name="Picture 2" descr="D:\kopija laptopa\prezentacije\racuni hep.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3675" y="1966913"/>
            <a:ext cx="214153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6" name="Picture 5" descr="http://www.vecernji.hr/slika-640x348/vijesti/plin-kilovatsatima-novim-racunima-zbunio-zagrepcane-slika-50716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3675" y="3860800"/>
            <a:ext cx="20637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7"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93675" y="3054350"/>
            <a:ext cx="2116138" cy="379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868" name="Slide Number Placeholder 4"/>
          <p:cNvSpPr>
            <a:spLocks noGrp="1"/>
          </p:cNvSpPr>
          <p:nvPr>
            <p:ph type="sldNum" sz="quarter" idx="11"/>
          </p:nvPr>
        </p:nvSpPr>
        <p:spPr>
          <a:xfrm>
            <a:off x="139700" y="6491288"/>
            <a:ext cx="449580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054080C5-150E-4E5B-AC83-678178916E1F}" type="slidenum">
              <a:rPr lang="en-GB" sz="900" smtClean="0">
                <a:solidFill>
                  <a:srgbClr val="999999"/>
                </a:solidFill>
              </a:rPr>
              <a:pPr/>
              <a:t>51</a:t>
            </a:fld>
            <a:endParaRPr lang="en-GB" sz="900" smtClean="0">
              <a:solidFill>
                <a:srgbClr val="999999"/>
              </a:solidFill>
            </a:endParaRPr>
          </a:p>
        </p:txBody>
      </p:sp>
      <p:pic>
        <p:nvPicPr>
          <p:cNvPr id="77869" name="Picture 46" descr="D:\kopija laptopa\prezentacije\105363.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92425" y="4454525"/>
            <a:ext cx="10017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467544" y="1196974"/>
            <a:ext cx="8524056" cy="566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sr-Latn-RS"/>
          </a:p>
        </p:txBody>
      </p:sp>
      <p:sp>
        <p:nvSpPr>
          <p:cNvPr id="78851" name="Rectangle 3"/>
          <p:cNvSpPr>
            <a:spLocks noChangeArrowheads="1"/>
          </p:cNvSpPr>
          <p:nvPr/>
        </p:nvSpPr>
        <p:spPr bwMode="auto">
          <a:xfrm>
            <a:off x="3733800" y="1981200"/>
            <a:ext cx="4495800" cy="3886200"/>
          </a:xfrm>
          <a:prstGeom prst="rect">
            <a:avLst/>
          </a:prstGeom>
          <a:solidFill>
            <a:srgbClr val="DAD4A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sr-Latn-RS"/>
          </a:p>
        </p:txBody>
      </p:sp>
      <p:sp>
        <p:nvSpPr>
          <p:cNvPr id="78852" name="Oval 4"/>
          <p:cNvSpPr>
            <a:spLocks noChangeArrowheads="1"/>
          </p:cNvSpPr>
          <p:nvPr/>
        </p:nvSpPr>
        <p:spPr bwMode="auto">
          <a:xfrm>
            <a:off x="7467600" y="4876800"/>
            <a:ext cx="457200" cy="533400"/>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endParaRPr lang="sr-Latn-RS"/>
          </a:p>
        </p:txBody>
      </p:sp>
      <p:sp>
        <p:nvSpPr>
          <p:cNvPr id="78853" name="Rectangle 5"/>
          <p:cNvSpPr>
            <a:spLocks noChangeArrowheads="1"/>
          </p:cNvSpPr>
          <p:nvPr/>
        </p:nvSpPr>
        <p:spPr bwMode="auto">
          <a:xfrm>
            <a:off x="7620000" y="5410200"/>
            <a:ext cx="152400" cy="457200"/>
          </a:xfrm>
          <a:prstGeom prst="rect">
            <a:avLst/>
          </a:prstGeom>
          <a:gradFill rotWithShape="1">
            <a:gsLst>
              <a:gs pos="0">
                <a:srgbClr val="373737"/>
              </a:gs>
              <a:gs pos="50000">
                <a:srgbClr val="777777"/>
              </a:gs>
              <a:gs pos="100000">
                <a:srgbClr val="373737"/>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sr-Latn-RS"/>
          </a:p>
        </p:txBody>
      </p:sp>
      <p:sp>
        <p:nvSpPr>
          <p:cNvPr id="78854" name="Arc 6"/>
          <p:cNvSpPr>
            <a:spLocks/>
          </p:cNvSpPr>
          <p:nvPr/>
        </p:nvSpPr>
        <p:spPr bwMode="auto">
          <a:xfrm>
            <a:off x="1600200" y="1828800"/>
            <a:ext cx="5867400" cy="4267200"/>
          </a:xfrm>
          <a:custGeom>
            <a:avLst/>
            <a:gdLst>
              <a:gd name="T0" fmla="*/ 0 w 21563"/>
              <a:gd name="T1" fmla="*/ 0 h 21600"/>
              <a:gd name="T2" fmla="*/ 2147483647 w 21563"/>
              <a:gd name="T3" fmla="*/ 2147483647 h 21600"/>
              <a:gd name="T4" fmla="*/ 0 w 21563"/>
              <a:gd name="T5" fmla="*/ 2147483647 h 21600"/>
              <a:gd name="T6" fmla="*/ 0 60000 65536"/>
              <a:gd name="T7" fmla="*/ 0 60000 65536"/>
              <a:gd name="T8" fmla="*/ 0 60000 65536"/>
              <a:gd name="T9" fmla="*/ 0 w 21563"/>
              <a:gd name="T10" fmla="*/ 0 h 21600"/>
              <a:gd name="T11" fmla="*/ 21563 w 21563"/>
              <a:gd name="T12" fmla="*/ 21600 h 21600"/>
            </a:gdLst>
            <a:ahLst/>
            <a:cxnLst>
              <a:cxn ang="T6">
                <a:pos x="T0" y="T1"/>
              </a:cxn>
              <a:cxn ang="T7">
                <a:pos x="T2" y="T3"/>
              </a:cxn>
              <a:cxn ang="T8">
                <a:pos x="T4" y="T5"/>
              </a:cxn>
            </a:cxnLst>
            <a:rect l="T9" t="T10" r="T11" b="T12"/>
            <a:pathLst>
              <a:path w="21563" h="21600" fill="none" extrusionOk="0">
                <a:moveTo>
                  <a:pt x="-1" y="0"/>
                </a:moveTo>
                <a:cubicBezTo>
                  <a:pt x="11436" y="0"/>
                  <a:pt x="20891" y="8914"/>
                  <a:pt x="21562" y="20332"/>
                </a:cubicBezTo>
              </a:path>
              <a:path w="21563" h="21600" stroke="0" extrusionOk="0">
                <a:moveTo>
                  <a:pt x="-1" y="0"/>
                </a:moveTo>
                <a:cubicBezTo>
                  <a:pt x="11436" y="0"/>
                  <a:pt x="20891" y="8914"/>
                  <a:pt x="21562" y="20332"/>
                </a:cubicBezTo>
                <a:lnTo>
                  <a:pt x="0" y="21600"/>
                </a:lnTo>
                <a:lnTo>
                  <a:pt x="-1" y="0"/>
                </a:lnTo>
                <a:close/>
              </a:path>
            </a:pathLst>
          </a:custGeom>
          <a:solidFill>
            <a:schemeClr val="bg1"/>
          </a:solidFill>
          <a:ln w="228600">
            <a:solidFill>
              <a:srgbClr val="E1E0C2"/>
            </a:solidFill>
            <a:round/>
            <a:headEnd/>
            <a:tailEnd/>
          </a:ln>
        </p:spPr>
        <p:txBody>
          <a:bodyPr anchor="ctr">
            <a:spAutoFit/>
          </a:bodyPr>
          <a:lstStyle/>
          <a:p>
            <a:endParaRPr lang="hr-HR"/>
          </a:p>
        </p:txBody>
      </p:sp>
      <p:sp>
        <p:nvSpPr>
          <p:cNvPr id="78855" name="Line 7"/>
          <p:cNvSpPr>
            <a:spLocks noChangeShapeType="1"/>
          </p:cNvSpPr>
          <p:nvPr/>
        </p:nvSpPr>
        <p:spPr bwMode="auto">
          <a:xfrm>
            <a:off x="1600200" y="1676400"/>
            <a:ext cx="6629400" cy="0"/>
          </a:xfrm>
          <a:prstGeom prst="line">
            <a:avLst/>
          </a:prstGeom>
          <a:noFill/>
          <a:ln w="57150">
            <a:solidFill>
              <a:schemeClr val="bg2"/>
            </a:solidFill>
            <a:round/>
            <a:headEnd/>
            <a:tailEnd/>
          </a:ln>
          <a:extLst>
            <a:ext uri="{909E8E84-426E-40DD-AFC4-6F175D3DCCD1}">
              <a14:hiddenFill xmlns:a14="http://schemas.microsoft.com/office/drawing/2010/main">
                <a:noFill/>
              </a14:hiddenFill>
            </a:ext>
          </a:extLst>
        </p:spPr>
        <p:txBody>
          <a:bodyPr>
            <a:spAutoFit/>
          </a:bodyPr>
          <a:lstStyle/>
          <a:p>
            <a:endParaRPr lang="hr-HR"/>
          </a:p>
        </p:txBody>
      </p:sp>
      <p:sp>
        <p:nvSpPr>
          <p:cNvPr id="78856" name="Text Box 8"/>
          <p:cNvSpPr txBox="1">
            <a:spLocks noChangeArrowheads="1"/>
          </p:cNvSpPr>
          <p:nvPr/>
        </p:nvSpPr>
        <p:spPr bwMode="auto">
          <a:xfrm rot="-5400000">
            <a:off x="-128588" y="3584576"/>
            <a:ext cx="2847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hr-HR" sz="2000"/>
              <a:t>Efikasnost, učinkovitost</a:t>
            </a:r>
            <a:endParaRPr lang="en-US" sz="2000"/>
          </a:p>
        </p:txBody>
      </p:sp>
      <p:sp>
        <p:nvSpPr>
          <p:cNvPr id="78857" name="Rectangle 9"/>
          <p:cNvSpPr>
            <a:spLocks noChangeArrowheads="1"/>
          </p:cNvSpPr>
          <p:nvPr/>
        </p:nvSpPr>
        <p:spPr bwMode="auto">
          <a:xfrm>
            <a:off x="1619250" y="1196975"/>
            <a:ext cx="6629400" cy="464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sr-Latn-RS"/>
          </a:p>
        </p:txBody>
      </p:sp>
      <p:sp>
        <p:nvSpPr>
          <p:cNvPr id="1583114" name="Oval 10"/>
          <p:cNvSpPr>
            <a:spLocks noChangeArrowheads="1"/>
          </p:cNvSpPr>
          <p:nvPr/>
        </p:nvSpPr>
        <p:spPr bwMode="auto">
          <a:xfrm>
            <a:off x="7812088" y="3860800"/>
            <a:ext cx="457200" cy="53340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endParaRPr lang="sr-Latn-RS"/>
          </a:p>
        </p:txBody>
      </p:sp>
      <p:grpSp>
        <p:nvGrpSpPr>
          <p:cNvPr id="78859" name="Group 11"/>
          <p:cNvGrpSpPr>
            <a:grpSpLocks/>
          </p:cNvGrpSpPr>
          <p:nvPr/>
        </p:nvGrpSpPr>
        <p:grpSpPr bwMode="auto">
          <a:xfrm>
            <a:off x="5795963" y="5224463"/>
            <a:ext cx="1893887" cy="941387"/>
            <a:chOff x="3699" y="3243"/>
            <a:chExt cx="1193" cy="593"/>
          </a:xfrm>
        </p:grpSpPr>
        <p:sp>
          <p:nvSpPr>
            <p:cNvPr id="78878" name="Text Box 12"/>
            <p:cNvSpPr txBox="1">
              <a:spLocks noChangeArrowheads="1"/>
            </p:cNvSpPr>
            <p:nvPr/>
          </p:nvSpPr>
          <p:spPr bwMode="auto">
            <a:xfrm>
              <a:off x="3699" y="3243"/>
              <a:ext cx="68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hr-HR" sz="1400"/>
                <a:t>Korektivno </a:t>
              </a:r>
            </a:p>
            <a:p>
              <a:pPr eaLnBrk="1" hangingPunct="1"/>
              <a:r>
                <a:rPr lang="hr-HR" sz="1400"/>
                <a:t>održavanje</a:t>
              </a:r>
              <a:endParaRPr lang="en-US" sz="1400"/>
            </a:p>
          </p:txBody>
        </p:sp>
        <p:pic>
          <p:nvPicPr>
            <p:cNvPr id="78879" name="Picture 13" descr="MCj0432537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 y="3456"/>
              <a:ext cx="380"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83119" name="Picture 15" descr="MCj0441423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164147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61" name="Line 16"/>
          <p:cNvSpPr>
            <a:spLocks noChangeShapeType="1"/>
          </p:cNvSpPr>
          <p:nvPr/>
        </p:nvSpPr>
        <p:spPr bwMode="auto">
          <a:xfrm>
            <a:off x="7010400" y="4343400"/>
            <a:ext cx="12192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spAutoFit/>
          </a:bodyPr>
          <a:lstStyle/>
          <a:p>
            <a:endParaRPr lang="hr-HR"/>
          </a:p>
        </p:txBody>
      </p:sp>
      <p:sp>
        <p:nvSpPr>
          <p:cNvPr id="78862" name="Text Box 18"/>
          <p:cNvSpPr txBox="1">
            <a:spLocks noChangeArrowheads="1"/>
          </p:cNvSpPr>
          <p:nvPr/>
        </p:nvSpPr>
        <p:spPr bwMode="auto">
          <a:xfrm rot="-5400000">
            <a:off x="7411243" y="5009357"/>
            <a:ext cx="569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US" sz="1400"/>
              <a:t>EAM</a:t>
            </a:r>
          </a:p>
        </p:txBody>
      </p:sp>
      <p:sp>
        <p:nvSpPr>
          <p:cNvPr id="78863" name="AutoShape 19"/>
          <p:cNvSpPr>
            <a:spLocks noChangeArrowheads="1"/>
          </p:cNvSpPr>
          <p:nvPr/>
        </p:nvSpPr>
        <p:spPr bwMode="auto">
          <a:xfrm>
            <a:off x="7543800" y="4343400"/>
            <a:ext cx="257175" cy="519113"/>
          </a:xfrm>
          <a:prstGeom prst="upArrow">
            <a:avLst>
              <a:gd name="adj1" fmla="val 50000"/>
              <a:gd name="adj2" fmla="val 50463"/>
            </a:avLst>
          </a:prstGeom>
          <a:gradFill rotWithShape="1">
            <a:gsLst>
              <a:gs pos="0">
                <a:srgbClr val="1F1F1F"/>
              </a:gs>
              <a:gs pos="50000">
                <a:srgbClr val="777777"/>
              </a:gs>
              <a:gs pos="100000">
                <a:srgbClr val="1F1F1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sr-Latn-RS"/>
          </a:p>
        </p:txBody>
      </p:sp>
      <p:sp>
        <p:nvSpPr>
          <p:cNvPr id="1583124" name="AutoShape 20"/>
          <p:cNvSpPr>
            <a:spLocks noChangeArrowheads="1"/>
          </p:cNvSpPr>
          <p:nvPr/>
        </p:nvSpPr>
        <p:spPr bwMode="auto">
          <a:xfrm>
            <a:off x="7885113" y="1978025"/>
            <a:ext cx="287337" cy="442913"/>
          </a:xfrm>
          <a:prstGeom prst="upArrow">
            <a:avLst>
              <a:gd name="adj1" fmla="val 50000"/>
              <a:gd name="adj2" fmla="val 38536"/>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sr-Latn-RS"/>
          </a:p>
        </p:txBody>
      </p:sp>
      <p:sp>
        <p:nvSpPr>
          <p:cNvPr id="1583126" name="Rectangle 22"/>
          <p:cNvSpPr>
            <a:spLocks noChangeArrowheads="1"/>
          </p:cNvSpPr>
          <p:nvPr/>
        </p:nvSpPr>
        <p:spPr bwMode="auto">
          <a:xfrm>
            <a:off x="7956550" y="2060575"/>
            <a:ext cx="144463" cy="3806825"/>
          </a:xfrm>
          <a:prstGeom prst="rect">
            <a:avLst/>
          </a:prstGeom>
          <a:solidFill>
            <a:schemeClr val="tx2"/>
          </a:solidFill>
          <a:ln w="9525">
            <a:solidFill>
              <a:schemeClr val="tx2"/>
            </a:solidFill>
            <a:miter lim="800000"/>
            <a:headEnd/>
            <a:tailEnd/>
          </a:ln>
        </p:spPr>
        <p:txBody>
          <a:bodyPr anchor="ctr">
            <a:spAutoFit/>
          </a:bodyPr>
          <a:lstStyle/>
          <a:p>
            <a:endParaRPr lang="sr-Latn-RS"/>
          </a:p>
        </p:txBody>
      </p:sp>
      <p:sp>
        <p:nvSpPr>
          <p:cNvPr id="78866" name="Text Box 23"/>
          <p:cNvSpPr txBox="1">
            <a:spLocks noChangeArrowheads="1"/>
          </p:cNvSpPr>
          <p:nvPr/>
        </p:nvSpPr>
        <p:spPr bwMode="auto">
          <a:xfrm rot="-5400000">
            <a:off x="6352382" y="3242469"/>
            <a:ext cx="4456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US" sz="2000"/>
              <a:t>O&amp;M </a:t>
            </a:r>
            <a:r>
              <a:rPr lang="hr-HR" sz="2000"/>
              <a:t>- Uštede na troškovima energije</a:t>
            </a:r>
            <a:endParaRPr lang="en-US" sz="2000"/>
          </a:p>
        </p:txBody>
      </p:sp>
      <p:grpSp>
        <p:nvGrpSpPr>
          <p:cNvPr id="3" name="Group 24"/>
          <p:cNvGrpSpPr>
            <a:grpSpLocks/>
          </p:cNvGrpSpPr>
          <p:nvPr/>
        </p:nvGrpSpPr>
        <p:grpSpPr bwMode="auto">
          <a:xfrm>
            <a:off x="1668463" y="1905000"/>
            <a:ext cx="2620962" cy="1338263"/>
            <a:chOff x="1143" y="1152"/>
            <a:chExt cx="1651" cy="843"/>
          </a:xfrm>
        </p:grpSpPr>
        <p:sp>
          <p:nvSpPr>
            <p:cNvPr id="78876" name="Text Box 25"/>
            <p:cNvSpPr txBox="1">
              <a:spLocks noChangeArrowheads="1"/>
            </p:cNvSpPr>
            <p:nvPr/>
          </p:nvSpPr>
          <p:spPr bwMode="auto">
            <a:xfrm>
              <a:off x="1143" y="1258"/>
              <a:ext cx="1651" cy="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hr-HR" sz="1400"/>
                <a:t>Rana </a:t>
              </a:r>
            </a:p>
            <a:p>
              <a:pPr eaLnBrk="1" hangingPunct="1"/>
              <a:r>
                <a:rPr lang="hr-HR" sz="1400"/>
                <a:t>indikacija</a:t>
              </a:r>
            </a:p>
            <a:p>
              <a:pPr eaLnBrk="1" hangingPunct="1"/>
              <a:r>
                <a:rPr lang="hr-HR" sz="1400"/>
                <a:t>odstupanja u potrošnji energije</a:t>
              </a:r>
              <a:endParaRPr lang="en-US" sz="1400"/>
            </a:p>
            <a:p>
              <a:pPr eaLnBrk="1" hangingPunct="1"/>
              <a:r>
                <a:rPr lang="hr-HR" sz="1400"/>
                <a:t>i slanje obavijesti/alarma</a:t>
              </a:r>
              <a:endParaRPr lang="en-US" sz="1400"/>
            </a:p>
            <a:p>
              <a:pPr eaLnBrk="1" hangingPunct="1"/>
              <a:r>
                <a:rPr lang="hr-HR" sz="1400"/>
                <a:t>putem</a:t>
              </a:r>
              <a:r>
                <a:rPr lang="en-US" sz="1400"/>
                <a:t> </a:t>
              </a:r>
              <a:r>
                <a:rPr lang="hr-HR" sz="1400"/>
                <a:t>Infor EAM EPM</a:t>
              </a:r>
              <a:endParaRPr lang="en-US" sz="1400"/>
            </a:p>
          </p:txBody>
        </p:sp>
        <p:pic>
          <p:nvPicPr>
            <p:cNvPr id="78877" name="Picture 26" descr="MCj0431585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4" y="1152"/>
              <a:ext cx="336" cy="336"/>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8868" name="Group 27"/>
          <p:cNvGrpSpPr>
            <a:grpSpLocks/>
          </p:cNvGrpSpPr>
          <p:nvPr/>
        </p:nvGrpSpPr>
        <p:grpSpPr bwMode="auto">
          <a:xfrm>
            <a:off x="4495800" y="4038600"/>
            <a:ext cx="2759075" cy="954088"/>
            <a:chOff x="3360" y="2544"/>
            <a:chExt cx="1192" cy="601"/>
          </a:xfrm>
        </p:grpSpPr>
        <p:sp>
          <p:nvSpPr>
            <p:cNvPr id="78874" name="Text Box 28"/>
            <p:cNvSpPr txBox="1">
              <a:spLocks noChangeArrowheads="1"/>
            </p:cNvSpPr>
            <p:nvPr/>
          </p:nvSpPr>
          <p:spPr bwMode="auto">
            <a:xfrm>
              <a:off x="3360" y="2544"/>
              <a:ext cx="1029"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hr-HR" sz="1400"/>
                <a:t>Preventivno održavanje</a:t>
              </a:r>
              <a:r>
                <a:rPr lang="en-US" sz="1400"/>
                <a:t>,</a:t>
              </a:r>
            </a:p>
            <a:p>
              <a:pPr eaLnBrk="1" hangingPunct="1"/>
              <a:r>
                <a:rPr lang="hr-HR" sz="1400"/>
                <a:t>Inspekcije</a:t>
              </a:r>
              <a:r>
                <a:rPr lang="en-US" sz="1400"/>
                <a:t> (C</a:t>
              </a:r>
              <a:r>
                <a:rPr lang="hr-HR" sz="1400"/>
                <a:t>ondition Monitoring</a:t>
              </a:r>
              <a:r>
                <a:rPr lang="en-US" sz="1400"/>
                <a:t>), RCM,</a:t>
              </a:r>
            </a:p>
            <a:p>
              <a:pPr eaLnBrk="1" hangingPunct="1"/>
              <a:r>
                <a:rPr lang="hr-HR" sz="1400"/>
                <a:t>Prediktivno održavanje</a:t>
              </a:r>
              <a:endParaRPr lang="en-US" sz="1400"/>
            </a:p>
          </p:txBody>
        </p:sp>
        <p:pic>
          <p:nvPicPr>
            <p:cNvPr id="78875" name="Picture 29" descr="MCj0431585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9" y="2592"/>
              <a:ext cx="303" cy="336"/>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83135" name="Picture 31"/>
          <p:cNvPicPr>
            <a:picLocks noChangeAspect="1" noChangeArrowheads="1"/>
          </p:cNvPicPr>
          <p:nvPr/>
        </p:nvPicPr>
        <p:blipFill>
          <a:blip r:embed="rId6">
            <a:extLst>
              <a:ext uri="{28A0092B-C50C-407E-A947-70E740481C1C}">
                <a14:useLocalDpi xmlns:a14="http://schemas.microsoft.com/office/drawing/2010/main" val="0"/>
              </a:ext>
            </a:extLst>
          </a:blip>
          <a:srcRect t="2092"/>
          <a:stretch>
            <a:fillRect/>
          </a:stretch>
        </p:blipFill>
        <p:spPr bwMode="auto">
          <a:xfrm>
            <a:off x="3595688" y="1828800"/>
            <a:ext cx="4143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3121" name="Text Box 17"/>
          <p:cNvSpPr txBox="1">
            <a:spLocks noChangeArrowheads="1"/>
          </p:cNvSpPr>
          <p:nvPr/>
        </p:nvSpPr>
        <p:spPr bwMode="auto">
          <a:xfrm rot="-5400000">
            <a:off x="7757319" y="3988594"/>
            <a:ext cx="5603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US" sz="1400">
                <a:solidFill>
                  <a:schemeClr val="bg1"/>
                </a:solidFill>
              </a:rPr>
              <a:t>ASE</a:t>
            </a:r>
          </a:p>
        </p:txBody>
      </p:sp>
      <p:sp>
        <p:nvSpPr>
          <p:cNvPr id="78872" name="Text Box 14"/>
          <p:cNvSpPr txBox="1">
            <a:spLocks noChangeArrowheads="1"/>
          </p:cNvSpPr>
          <p:nvPr/>
        </p:nvSpPr>
        <p:spPr bwMode="auto">
          <a:xfrm>
            <a:off x="4324350" y="5935663"/>
            <a:ext cx="1046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hr-HR" sz="2000"/>
              <a:t>Vrijeme</a:t>
            </a:r>
            <a:endParaRPr lang="en-US" sz="2000"/>
          </a:p>
        </p:txBody>
      </p:sp>
      <p:sp>
        <p:nvSpPr>
          <p:cNvPr id="78873" name="Title 1"/>
          <p:cNvSpPr>
            <a:spLocks noGrp="1"/>
          </p:cNvSpPr>
          <p:nvPr>
            <p:ph type="title"/>
          </p:nvPr>
        </p:nvSpPr>
        <p:spPr>
          <a:xfrm>
            <a:off x="1206500" y="55563"/>
            <a:ext cx="7789863" cy="885825"/>
          </a:xfrm>
        </p:spPr>
        <p:txBody>
          <a:bodyPr/>
          <a:lstStyle/>
          <a:p>
            <a:r>
              <a:rPr lang="en-US" sz="2200" smtClean="0">
                <a:ea typeface="ＭＳ Ｐゴシック" pitchFamily="34" charset="-128"/>
                <a:cs typeface="Arial" charset="0"/>
              </a:rPr>
              <a:t>Infor</a:t>
            </a:r>
            <a:r>
              <a:rPr lang="hr-HR" sz="2200" smtClean="0">
                <a:ea typeface="ＭＳ Ｐゴシック" pitchFamily="34" charset="-128"/>
                <a:cs typeface="Arial" charset="0"/>
              </a:rPr>
              <a:t> EAM</a:t>
            </a:r>
            <a:r>
              <a:rPr lang="en-US" sz="2200" smtClean="0">
                <a:ea typeface="ＭＳ Ｐゴシック" pitchFamily="34" charset="-128"/>
                <a:cs typeface="Arial" charset="0"/>
              </a:rPr>
              <a:t> </a:t>
            </a:r>
            <a:r>
              <a:rPr lang="hr-HR" sz="2200" smtClean="0">
                <a:ea typeface="ＭＳ Ｐゴシック" pitchFamily="34" charset="-128"/>
                <a:cs typeface="Arial" charset="0"/>
              </a:rPr>
              <a:t>- </a:t>
            </a:r>
            <a:r>
              <a:rPr lang="en-US" sz="2200" smtClean="0">
                <a:ea typeface="ＭＳ Ｐゴシック" pitchFamily="34" charset="-128"/>
                <a:cs typeface="Arial" charset="0"/>
              </a:rPr>
              <a:t>Energy Performance Management</a:t>
            </a:r>
            <a:r>
              <a:rPr lang="hr-HR" sz="2200" smtClean="0">
                <a:ea typeface="ＭＳ Ｐゴシック" pitchFamily="34" charset="-128"/>
                <a:cs typeface="Arial" charset="0"/>
              </a:rPr>
              <a:t> (EPM)</a:t>
            </a:r>
            <a:endParaRPr lang="en-US" sz="2000" b="0" i="1" smtClean="0">
              <a:ea typeface="ＭＳ Ｐゴシック" pitchFamily="34" charset="-128"/>
              <a:cs typeface="Arial"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1128 -0.00602 C 0.01198 -0.00579 0.03542 -0.00556 0.0481 -0.00463 C 0.06077 -0.00371 0.05573 -0.00255 0.06476 -0.00047 C 0.07379 0.00162 0.09306 0.00601 0.10226 0.00787 C 0.11146 0.00972 0.11476 0.00972 0.11997 0.01064 C 0.12518 0.01157 0.12796 0.01226 0.13351 0.01342 C 0.13907 0.01458 0.14775 0.01574 0.1533 0.01759 C 0.15886 0.01944 0.16424 0.02337 0.16685 0.02453 " pathEditMode="relative" rAng="0" ptsTypes="aaaaaaaA">
                                      <p:cBhvr>
                                        <p:cTn id="6" dur="2000" fill="hold"/>
                                        <p:tgtEl>
                                          <p:spTgt spid="1583119"/>
                                        </p:tgtEl>
                                        <p:attrNameLst>
                                          <p:attrName>ppt_x</p:attrName>
                                          <p:attrName>ppt_y</p:attrName>
                                        </p:attrNameLst>
                                      </p:cBhvr>
                                      <p:rCtr x="8900" y="150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831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831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831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831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83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3114" grpId="0" animBg="1"/>
      <p:bldP spid="1583124" grpId="0" animBg="1"/>
      <p:bldP spid="1583126" grpId="0" animBg="1"/>
      <p:bldP spid="158312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p:cNvSpPr txBox="1">
            <a:spLocks/>
          </p:cNvSpPr>
          <p:nvPr/>
        </p:nvSpPr>
        <p:spPr bwMode="auto">
          <a:xfrm>
            <a:off x="539552" y="1268760"/>
            <a:ext cx="3748548" cy="5236755"/>
          </a:xfrm>
          <a:prstGeom prst="rect">
            <a:avLst/>
          </a:prstGeom>
          <a:solidFill>
            <a:sysClr val="window" lastClr="FFFFFF"/>
          </a:solidFill>
          <a:ln w="1270">
            <a:solidFill>
              <a:srgbClr val="E5E5E5">
                <a:lumMod val="50000"/>
              </a:srgbClr>
            </a:solidFill>
          </a:ln>
          <a:extLst/>
        </p:spPr>
        <p:txBody>
          <a:bodyPr vert="horz" wrap="square" lIns="365760" tIns="365760" rIns="365760" bIns="365760" numCol="1" anchor="t" anchorCtr="0" compatLnSpc="1">
            <a:prstTxWarp prst="textNoShape">
              <a:avLst/>
            </a:prstTxWarp>
          </a:bodyPr>
          <a:lstStyle>
            <a:lvl1pPr marL="342900" indent="-342900" algn="l" rtl="0" eaLnBrk="0" fontAlgn="base" hangingPunct="0">
              <a:lnSpc>
                <a:spcPct val="85000"/>
              </a:lnSpc>
              <a:spcBef>
                <a:spcPts val="1200"/>
              </a:spcBef>
              <a:spcAft>
                <a:spcPct val="0"/>
              </a:spcAft>
              <a:buClr>
                <a:schemeClr val="tx2"/>
              </a:buClr>
              <a:buFont typeface="Webdings" pitchFamily="18" charset="2"/>
              <a:buChar char=""/>
              <a:tabLst>
                <a:tab pos="741363" algn="l"/>
              </a:tabLst>
              <a:defRPr sz="2400">
                <a:solidFill>
                  <a:schemeClr val="tx1"/>
                </a:solidFill>
                <a:latin typeface="+mn-lt"/>
                <a:ea typeface="+mn-ea"/>
                <a:cs typeface="+mn-cs"/>
              </a:defRPr>
            </a:lvl1pPr>
            <a:lvl2pPr marL="571500" indent="-282575" algn="l" rtl="0" eaLnBrk="0" fontAlgn="base" hangingPunct="0">
              <a:lnSpc>
                <a:spcPct val="85000"/>
              </a:lnSpc>
              <a:spcBef>
                <a:spcPts val="600"/>
              </a:spcBef>
              <a:spcAft>
                <a:spcPct val="0"/>
              </a:spcAft>
              <a:buClr>
                <a:schemeClr val="tx2"/>
              </a:buClr>
              <a:buFont typeface="Webdings" pitchFamily="18" charset="2"/>
              <a:buChar char=""/>
              <a:tabLst>
                <a:tab pos="741363" algn="l"/>
              </a:tabLst>
              <a:defRPr sz="2000">
                <a:solidFill>
                  <a:schemeClr val="tx1"/>
                </a:solidFill>
                <a:latin typeface="+mn-lt"/>
              </a:defRPr>
            </a:lvl2pPr>
            <a:lvl3pPr marL="857250" indent="-231775" algn="l" rtl="0" eaLnBrk="0" fontAlgn="base" hangingPunct="0">
              <a:lnSpc>
                <a:spcPct val="95000"/>
              </a:lnSpc>
              <a:spcBef>
                <a:spcPct val="25000"/>
              </a:spcBef>
              <a:spcAft>
                <a:spcPct val="0"/>
              </a:spcAft>
              <a:buClr>
                <a:schemeClr val="tx2"/>
              </a:buClr>
              <a:buFont typeface="Webdings" pitchFamily="18" charset="2"/>
              <a:buChar char=""/>
              <a:defRPr>
                <a:solidFill>
                  <a:schemeClr val="tx1"/>
                </a:solidFill>
                <a:latin typeface="+mn-lt"/>
              </a:defRPr>
            </a:lvl3pPr>
            <a:lvl4pPr marL="1143000" indent="-228600" algn="l" rtl="0" eaLnBrk="0" fontAlgn="base" hangingPunct="0">
              <a:lnSpc>
                <a:spcPct val="95000"/>
              </a:lnSpc>
              <a:spcBef>
                <a:spcPct val="25000"/>
              </a:spcBef>
              <a:spcAft>
                <a:spcPct val="0"/>
              </a:spcAft>
              <a:buClr>
                <a:schemeClr val="tx2"/>
              </a:buClr>
              <a:buFont typeface="Webdings" pitchFamily="18" charset="2"/>
              <a:buChar char=""/>
              <a:tabLst>
                <a:tab pos="741363" algn="l"/>
              </a:tabLst>
              <a:defRPr sz="1600">
                <a:solidFill>
                  <a:schemeClr val="tx1"/>
                </a:solidFill>
                <a:latin typeface="+mn-lt"/>
              </a:defRPr>
            </a:lvl4pPr>
            <a:lvl5pPr marL="1368425" indent="-114300" algn="l" rtl="0" eaLnBrk="0" fontAlgn="base" hangingPunct="0">
              <a:lnSpc>
                <a:spcPct val="95000"/>
              </a:lnSpc>
              <a:spcBef>
                <a:spcPct val="25000"/>
              </a:spcBef>
              <a:spcAft>
                <a:spcPct val="0"/>
              </a:spcAft>
              <a:buClr>
                <a:schemeClr val="tx2"/>
              </a:buClr>
              <a:buFont typeface="Webdings" pitchFamily="18" charset="2"/>
              <a:buChar char=""/>
              <a:tabLst>
                <a:tab pos="741363" algn="l"/>
              </a:tabLst>
              <a:defRPr sz="1600">
                <a:solidFill>
                  <a:schemeClr val="tx1"/>
                </a:solidFill>
                <a:latin typeface="+mn-lt"/>
              </a:defRPr>
            </a:lvl5pPr>
            <a:lvl6pPr marL="18256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6pPr>
            <a:lvl7pPr marL="22828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7pPr>
            <a:lvl8pPr marL="27400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8pPr>
            <a:lvl9pPr marL="31972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9pPr>
          </a:lstStyle>
          <a:p>
            <a:pPr marL="0" indent="0" eaLnBrk="1" fontAlgn="auto" hangingPunct="1">
              <a:lnSpc>
                <a:spcPct val="100000"/>
              </a:lnSpc>
              <a:spcBef>
                <a:spcPts val="0"/>
              </a:spcBef>
              <a:spcAft>
                <a:spcPts val="0"/>
              </a:spcAft>
              <a:buClrTx/>
              <a:buNone/>
              <a:tabLst/>
              <a:defRPr/>
            </a:pPr>
            <a:r>
              <a:rPr lang="hr-HR" sz="1800" b="1" dirty="0" smtClean="0">
                <a:latin typeface="Arial" pitchFamily="34" charset="0"/>
                <a:ea typeface="ＭＳ Ｐゴシック" pitchFamily="-72" charset="-128"/>
                <a:cs typeface="ＭＳ Ｐゴシック" pitchFamily="-72" charset="-128"/>
              </a:rPr>
              <a:t>Infor </a:t>
            </a:r>
            <a:r>
              <a:rPr lang="hr-HR" sz="1800" b="1" dirty="0">
                <a:latin typeface="Arial" pitchFamily="34" charset="0"/>
                <a:ea typeface="ＭＳ Ｐゴシック" pitchFamily="-72" charset="-128"/>
                <a:cs typeface="ＭＳ Ｐゴシック" pitchFamily="-72" charset="-128"/>
              </a:rPr>
              <a:t>EAM </a:t>
            </a:r>
            <a:r>
              <a:rPr lang="hr-HR" sz="1800" b="1" dirty="0" err="1" smtClean="0">
                <a:latin typeface="Arial" pitchFamily="34" charset="0"/>
                <a:ea typeface="ＭＳ Ｐゴシック" pitchFamily="-72" charset="-128"/>
                <a:cs typeface="ＭＳ Ｐゴシック" pitchFamily="-72" charset="-128"/>
              </a:rPr>
              <a:t>mobile</a:t>
            </a:r>
            <a:endParaRPr lang="sr-Latn-CS" sz="1800" b="1" dirty="0">
              <a:latin typeface="Arial" pitchFamily="34" charset="0"/>
              <a:ea typeface="ＭＳ Ｐゴシック" pitchFamily="-72" charset="-128"/>
              <a:cs typeface="ＭＳ Ｐゴシック" pitchFamily="-72" charset="-128"/>
            </a:endParaRPr>
          </a:p>
          <a:p>
            <a:pPr marL="0" indent="0" algn="just">
              <a:lnSpc>
                <a:spcPct val="80000"/>
              </a:lnSpc>
              <a:spcBef>
                <a:spcPct val="25000"/>
              </a:spcBef>
              <a:buClr>
                <a:srgbClr val="CC3300"/>
              </a:buClr>
              <a:buNone/>
            </a:pPr>
            <a:endParaRPr lang="sr-Latn-CS" sz="1400" dirty="0"/>
          </a:p>
          <a:p>
            <a:pPr marL="0" indent="0" algn="just" eaLnBrk="1" hangingPunct="1">
              <a:buNone/>
            </a:pPr>
            <a:r>
              <a:rPr lang="en-GB" sz="1400" dirty="0">
                <a:ea typeface="ＭＳ Ｐゴシック" pitchFamily="34" charset="-128"/>
                <a:cs typeface="ＭＳ Ｐゴシック" pitchFamily="-72" charset="-128"/>
              </a:rPr>
              <a:t>Infor EAM </a:t>
            </a:r>
            <a:r>
              <a:rPr lang="hr-HR" sz="1400" dirty="0">
                <a:ea typeface="ＭＳ Ｐゴシック" pitchFamily="34" charset="-128"/>
                <a:cs typeface="ＭＳ Ｐゴシック" pitchFamily="-72" charset="-128"/>
              </a:rPr>
              <a:t>Mobile je set aplikacija razvijen za različite tehnološke platforme mobilnih uređaja koji proširuje funkcionalnost osnovnog rješenja.</a:t>
            </a:r>
          </a:p>
          <a:p>
            <a:pPr marL="0" indent="0" algn="just" eaLnBrk="1" hangingPunct="1">
              <a:buNone/>
            </a:pPr>
            <a:r>
              <a:rPr lang="hr-HR" sz="1400" dirty="0">
                <a:ea typeface="ＭＳ Ｐゴシック" pitchFamily="34" charset="-128"/>
                <a:cs typeface="ＭＳ Ｐゴシック" pitchFamily="-72" charset="-128"/>
              </a:rPr>
              <a:t>Najčešća primjena kod mobilna ekipa održavatelja koje obavljaju poslove na geografski dislociranim objektima održavanja.</a:t>
            </a:r>
          </a:p>
          <a:p>
            <a:pPr marL="0" indent="0" algn="just">
              <a:buNone/>
            </a:pPr>
            <a:endParaRPr lang="hr-HR" sz="1400" dirty="0">
              <a:ea typeface="ＭＳ Ｐゴシック" pitchFamily="34" charset="-128"/>
            </a:endParaRPr>
          </a:p>
        </p:txBody>
      </p:sp>
      <p:sp>
        <p:nvSpPr>
          <p:cNvPr id="67586" name="Title 3"/>
          <p:cNvSpPr>
            <a:spLocks noGrp="1"/>
          </p:cNvSpPr>
          <p:nvPr>
            <p:ph type="title"/>
          </p:nvPr>
        </p:nvSpPr>
        <p:spPr/>
        <p:txBody>
          <a:bodyPr/>
          <a:lstStyle/>
          <a:p>
            <a:r>
              <a:rPr lang="it-IT" sz="2200" dirty="0" smtClean="0">
                <a:ea typeface="ＭＳ Ｐゴシック" pitchFamily="34" charset="-128"/>
              </a:rPr>
              <a:t>Infor </a:t>
            </a:r>
            <a:r>
              <a:rPr lang="hr-HR" sz="2200" dirty="0" smtClean="0">
                <a:ea typeface="ＭＳ Ｐゴシック" pitchFamily="34" charset="-128"/>
              </a:rPr>
              <a:t>EAM </a:t>
            </a:r>
            <a:r>
              <a:rPr lang="hr-HR" sz="2200" dirty="0" err="1" smtClean="0">
                <a:ea typeface="ＭＳ Ｐゴシック" pitchFamily="34" charset="-128"/>
              </a:rPr>
              <a:t>mobile</a:t>
            </a:r>
            <a:endParaRPr lang="hr-HR" sz="2200" dirty="0" smtClean="0">
              <a:ea typeface="ＭＳ Ｐゴシック" pitchFamily="34" charset="-128"/>
            </a:endParaRPr>
          </a:p>
        </p:txBody>
      </p:sp>
      <p:sp>
        <p:nvSpPr>
          <p:cNvPr id="67587" name="Slide Number Placeholder 1"/>
          <p:cNvSpPr>
            <a:spLocks noGrp="1"/>
          </p:cNvSpPr>
          <p:nvPr>
            <p:ph type="sldNum" sz="quarter" idx="11"/>
          </p:nvPr>
        </p:nvSpPr>
        <p:spPr>
          <a:xfrm>
            <a:off x="250825" y="6492875"/>
            <a:ext cx="360363"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CB506866-2135-43CA-BD11-562DA532A0F4}" type="slidenum">
              <a:rPr lang="en-US" sz="900" smtClean="0">
                <a:solidFill>
                  <a:srgbClr val="999999"/>
                </a:solidFill>
              </a:rPr>
              <a:pPr/>
              <a:t>53</a:t>
            </a:fld>
            <a:endParaRPr lang="en-US" sz="900" smtClean="0">
              <a:solidFill>
                <a:srgbClr val="999999"/>
              </a:solidFill>
            </a:endParaRPr>
          </a:p>
        </p:txBody>
      </p:sp>
      <p:pic>
        <p:nvPicPr>
          <p:cNvPr id="8" name="Picture 2"/>
          <p:cNvPicPr>
            <a:picLocks noChangeAspect="1" noChangeArrowheads="1"/>
          </p:cNvPicPr>
          <p:nvPr/>
        </p:nvPicPr>
        <p:blipFill>
          <a:blip r:embed="rId3" cstate="print">
            <a:extLst/>
          </a:blip>
          <a:srcRect/>
          <a:stretch>
            <a:fillRect/>
          </a:stretch>
        </p:blipFill>
        <p:spPr bwMode="auto">
          <a:xfrm>
            <a:off x="6948264" y="4261489"/>
            <a:ext cx="934606" cy="1820787"/>
          </a:xfrm>
          <a:prstGeom prst="rect">
            <a:avLst/>
          </a:prstGeom>
          <a:noFill/>
          <a:ln>
            <a:noFill/>
          </a:ln>
          <a:effectLst>
            <a:outerShdw dist="35921" dir="2700000" algn="ctr" rotWithShape="0">
              <a:schemeClr val="bg2"/>
            </a:outerShdw>
          </a:effectLst>
          <a:extLst/>
        </p:spPr>
      </p:pic>
      <p:pic>
        <p:nvPicPr>
          <p:cNvPr id="9" name="Picture 2" descr="http://www.everythingabouttablets.net/wp-content/uploads/2011/06/app-store-logo.jpg"/>
          <p:cNvPicPr>
            <a:picLocks noChangeAspect="1" noChangeArrowheads="1"/>
          </p:cNvPicPr>
          <p:nvPr/>
        </p:nvPicPr>
        <p:blipFill>
          <a:blip r:embed="rId4" cstate="print">
            <a:extLst/>
          </a:blip>
          <a:srcRect/>
          <a:stretch>
            <a:fillRect/>
          </a:stretch>
        </p:blipFill>
        <p:spPr bwMode="auto">
          <a:xfrm>
            <a:off x="1187624" y="5578472"/>
            <a:ext cx="469725" cy="4572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0" name="Picture 4" descr="http://asiajin.com/blog/wp-content/uploads/2009/01/android-logo.jpg"/>
          <p:cNvPicPr>
            <a:picLocks noChangeAspect="1" noChangeArrowheads="1"/>
          </p:cNvPicPr>
          <p:nvPr/>
        </p:nvPicPr>
        <p:blipFill>
          <a:blip r:embed="rId5" cstate="print">
            <a:extLst/>
          </a:blip>
          <a:srcRect/>
          <a:stretch>
            <a:fillRect/>
          </a:stretch>
        </p:blipFill>
        <p:spPr bwMode="auto">
          <a:xfrm>
            <a:off x="2267744" y="5578472"/>
            <a:ext cx="414458" cy="4571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1" name="Picture 6" descr="http://i1-news.softpedia-static.com/images/news2/Windows-Marketplace-Localization-a-Problem-for-Developers-2.jpg"/>
          <p:cNvPicPr>
            <a:picLocks noChangeAspect="1" noChangeArrowheads="1"/>
          </p:cNvPicPr>
          <p:nvPr/>
        </p:nvPicPr>
        <p:blipFill>
          <a:blip r:embed="rId6" cstate="print">
            <a:extLst/>
          </a:blip>
          <a:srcRect/>
          <a:stretch>
            <a:fillRect/>
          </a:stretch>
        </p:blipFill>
        <p:spPr bwMode="auto">
          <a:xfrm>
            <a:off x="3275856" y="5578471"/>
            <a:ext cx="457199" cy="4571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39285" name="Picture 2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3623" y="4178133"/>
            <a:ext cx="971600" cy="1987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48064" y="1628800"/>
            <a:ext cx="2934651" cy="2269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6853322"/>
      </p:ext>
    </p:extLst>
  </p:cSld>
  <p:clrMapOvr>
    <a:masterClrMapping/>
  </p:clrMapOvr>
  <p:transition>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p:cNvSpPr txBox="1">
            <a:spLocks/>
          </p:cNvSpPr>
          <p:nvPr/>
        </p:nvSpPr>
        <p:spPr bwMode="auto">
          <a:xfrm>
            <a:off x="539552" y="1268760"/>
            <a:ext cx="3748548" cy="5236755"/>
          </a:xfrm>
          <a:prstGeom prst="rect">
            <a:avLst/>
          </a:prstGeom>
          <a:solidFill>
            <a:sysClr val="window" lastClr="FFFFFF"/>
          </a:solidFill>
          <a:ln w="1270">
            <a:solidFill>
              <a:srgbClr val="E5E5E5">
                <a:lumMod val="50000"/>
              </a:srgbClr>
            </a:solidFill>
          </a:ln>
          <a:extLst/>
        </p:spPr>
        <p:txBody>
          <a:bodyPr vert="horz" wrap="square" lIns="365760" tIns="365760" rIns="365760" bIns="365760" numCol="1" anchor="t" anchorCtr="0" compatLnSpc="1">
            <a:prstTxWarp prst="textNoShape">
              <a:avLst/>
            </a:prstTxWarp>
          </a:bodyPr>
          <a:lstStyle>
            <a:lvl1pPr marL="342900" indent="-342900" algn="l" rtl="0" eaLnBrk="0" fontAlgn="base" hangingPunct="0">
              <a:lnSpc>
                <a:spcPct val="85000"/>
              </a:lnSpc>
              <a:spcBef>
                <a:spcPts val="1200"/>
              </a:spcBef>
              <a:spcAft>
                <a:spcPct val="0"/>
              </a:spcAft>
              <a:buClr>
                <a:schemeClr val="tx2"/>
              </a:buClr>
              <a:buFont typeface="Webdings" pitchFamily="18" charset="2"/>
              <a:buChar char=""/>
              <a:tabLst>
                <a:tab pos="741363" algn="l"/>
              </a:tabLst>
              <a:defRPr sz="2400">
                <a:solidFill>
                  <a:schemeClr val="tx1"/>
                </a:solidFill>
                <a:latin typeface="+mn-lt"/>
                <a:ea typeface="+mn-ea"/>
                <a:cs typeface="+mn-cs"/>
              </a:defRPr>
            </a:lvl1pPr>
            <a:lvl2pPr marL="571500" indent="-282575" algn="l" rtl="0" eaLnBrk="0" fontAlgn="base" hangingPunct="0">
              <a:lnSpc>
                <a:spcPct val="85000"/>
              </a:lnSpc>
              <a:spcBef>
                <a:spcPts val="600"/>
              </a:spcBef>
              <a:spcAft>
                <a:spcPct val="0"/>
              </a:spcAft>
              <a:buClr>
                <a:schemeClr val="tx2"/>
              </a:buClr>
              <a:buFont typeface="Webdings" pitchFamily="18" charset="2"/>
              <a:buChar char=""/>
              <a:tabLst>
                <a:tab pos="741363" algn="l"/>
              </a:tabLst>
              <a:defRPr sz="2000">
                <a:solidFill>
                  <a:schemeClr val="tx1"/>
                </a:solidFill>
                <a:latin typeface="+mn-lt"/>
              </a:defRPr>
            </a:lvl2pPr>
            <a:lvl3pPr marL="857250" indent="-231775" algn="l" rtl="0" eaLnBrk="0" fontAlgn="base" hangingPunct="0">
              <a:lnSpc>
                <a:spcPct val="95000"/>
              </a:lnSpc>
              <a:spcBef>
                <a:spcPct val="25000"/>
              </a:spcBef>
              <a:spcAft>
                <a:spcPct val="0"/>
              </a:spcAft>
              <a:buClr>
                <a:schemeClr val="tx2"/>
              </a:buClr>
              <a:buFont typeface="Webdings" pitchFamily="18" charset="2"/>
              <a:buChar char=""/>
              <a:defRPr>
                <a:solidFill>
                  <a:schemeClr val="tx1"/>
                </a:solidFill>
                <a:latin typeface="+mn-lt"/>
              </a:defRPr>
            </a:lvl3pPr>
            <a:lvl4pPr marL="1143000" indent="-228600" algn="l" rtl="0" eaLnBrk="0" fontAlgn="base" hangingPunct="0">
              <a:lnSpc>
                <a:spcPct val="95000"/>
              </a:lnSpc>
              <a:spcBef>
                <a:spcPct val="25000"/>
              </a:spcBef>
              <a:spcAft>
                <a:spcPct val="0"/>
              </a:spcAft>
              <a:buClr>
                <a:schemeClr val="tx2"/>
              </a:buClr>
              <a:buFont typeface="Webdings" pitchFamily="18" charset="2"/>
              <a:buChar char=""/>
              <a:tabLst>
                <a:tab pos="741363" algn="l"/>
              </a:tabLst>
              <a:defRPr sz="1600">
                <a:solidFill>
                  <a:schemeClr val="tx1"/>
                </a:solidFill>
                <a:latin typeface="+mn-lt"/>
              </a:defRPr>
            </a:lvl4pPr>
            <a:lvl5pPr marL="1368425" indent="-114300" algn="l" rtl="0" eaLnBrk="0" fontAlgn="base" hangingPunct="0">
              <a:lnSpc>
                <a:spcPct val="95000"/>
              </a:lnSpc>
              <a:spcBef>
                <a:spcPct val="25000"/>
              </a:spcBef>
              <a:spcAft>
                <a:spcPct val="0"/>
              </a:spcAft>
              <a:buClr>
                <a:schemeClr val="tx2"/>
              </a:buClr>
              <a:buFont typeface="Webdings" pitchFamily="18" charset="2"/>
              <a:buChar char=""/>
              <a:tabLst>
                <a:tab pos="741363" algn="l"/>
              </a:tabLst>
              <a:defRPr sz="1600">
                <a:solidFill>
                  <a:schemeClr val="tx1"/>
                </a:solidFill>
                <a:latin typeface="+mn-lt"/>
              </a:defRPr>
            </a:lvl5pPr>
            <a:lvl6pPr marL="18256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6pPr>
            <a:lvl7pPr marL="22828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7pPr>
            <a:lvl8pPr marL="27400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8pPr>
            <a:lvl9pPr marL="31972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9pPr>
          </a:lstStyle>
          <a:p>
            <a:pPr marL="0" indent="0" eaLnBrk="1" fontAlgn="auto" hangingPunct="1">
              <a:lnSpc>
                <a:spcPct val="100000"/>
              </a:lnSpc>
              <a:spcBef>
                <a:spcPts val="0"/>
              </a:spcBef>
              <a:spcAft>
                <a:spcPts val="0"/>
              </a:spcAft>
              <a:buClrTx/>
              <a:buNone/>
              <a:tabLst/>
              <a:defRPr/>
            </a:pPr>
            <a:r>
              <a:rPr lang="hr-HR" sz="1800" b="1" dirty="0">
                <a:latin typeface="Arial" pitchFamily="34" charset="0"/>
                <a:ea typeface="ＭＳ Ｐゴシック" pitchFamily="-72" charset="-128"/>
                <a:cs typeface="ＭＳ Ｐゴシック" pitchFamily="-72" charset="-128"/>
              </a:rPr>
              <a:t>Integracija s GIS alatima</a:t>
            </a:r>
          </a:p>
          <a:p>
            <a:pPr marL="0" indent="0" algn="just" eaLnBrk="1" fontAlgn="auto" hangingPunct="1">
              <a:lnSpc>
                <a:spcPct val="100000"/>
              </a:lnSpc>
              <a:spcBef>
                <a:spcPts val="0"/>
              </a:spcBef>
              <a:spcAft>
                <a:spcPts val="0"/>
              </a:spcAft>
              <a:buClrTx/>
              <a:buNone/>
              <a:tabLst/>
              <a:defRPr/>
            </a:pPr>
            <a:endParaRPr lang="hr-HR" sz="1400" dirty="0" smtClean="0"/>
          </a:p>
          <a:p>
            <a:pPr marL="0" indent="0" algn="just" eaLnBrk="1" hangingPunct="1">
              <a:buNone/>
              <a:defRPr/>
            </a:pPr>
            <a:r>
              <a:rPr lang="hr-HR" sz="1400" dirty="0">
                <a:ea typeface="ＭＳ Ｐゴシック" pitchFamily="34" charset="-128"/>
                <a:cs typeface="ＭＳ Ｐゴシック" pitchFamily="-72" charset="-128"/>
              </a:rPr>
              <a:t>Namijenjena je podršci upravljanju fizičkom imovinom i tehničkim sustavima koji su geografski dislocirana u prostoru.</a:t>
            </a:r>
          </a:p>
          <a:p>
            <a:pPr marL="0" indent="0" algn="just" eaLnBrk="1" hangingPunct="1">
              <a:buNone/>
              <a:defRPr/>
            </a:pPr>
            <a:r>
              <a:rPr lang="hr-HR" sz="1400" dirty="0" smtClean="0">
                <a:ea typeface="ＭＳ Ｐゴシック" pitchFamily="34" charset="-128"/>
                <a:cs typeface="ＭＳ Ｐゴシック" pitchFamily="-72" charset="-128"/>
              </a:rPr>
              <a:t>GIS </a:t>
            </a:r>
            <a:r>
              <a:rPr lang="hr-HR" sz="1400" dirty="0">
                <a:ea typeface="ＭＳ Ｐゴシック" pitchFamily="34" charset="-128"/>
                <a:cs typeface="ＭＳ Ｐゴシック" pitchFamily="-72" charset="-128"/>
              </a:rPr>
              <a:t>vizualizira alfanumeričke podatke objekata/infrastrukture iz Infor EAM.  </a:t>
            </a:r>
          </a:p>
          <a:p>
            <a:pPr marL="0" indent="0" algn="just" eaLnBrk="1" hangingPunct="1">
              <a:buNone/>
              <a:defRPr/>
            </a:pPr>
            <a:r>
              <a:rPr lang="hr-HR" sz="1400" dirty="0" smtClean="0">
                <a:ea typeface="ＭＳ Ｐゴシック" pitchFamily="34" charset="-128"/>
                <a:cs typeface="ＭＳ Ｐゴシック" pitchFamily="-72" charset="-128"/>
              </a:rPr>
              <a:t>Na geografskim </a:t>
            </a:r>
            <a:r>
              <a:rPr lang="hr-HR" sz="1400" dirty="0">
                <a:ea typeface="ＭＳ Ｐゴシック" pitchFamily="34" charset="-128"/>
                <a:cs typeface="ＭＳ Ｐゴシック" pitchFamily="-72" charset="-128"/>
              </a:rPr>
              <a:t>podlogama / kartama moguć pregled tehničkih podataka (atributa) infrastrukture evidentirane u EAM.</a:t>
            </a:r>
          </a:p>
          <a:p>
            <a:pPr marL="0" indent="0" algn="just" eaLnBrk="1" hangingPunct="1">
              <a:buNone/>
              <a:defRPr/>
            </a:pPr>
            <a:r>
              <a:rPr lang="hr-HR" sz="1400" dirty="0">
                <a:ea typeface="ＭＳ Ｐゴシック" pitchFamily="34" charset="-128"/>
                <a:cs typeface="ＭＳ Ｐゴシック" pitchFamily="-72" charset="-128"/>
              </a:rPr>
              <a:t>Kroz GIS je moguć grafički prikaz i vizualizacija lokacija kvarova evidentiranih u Infor EAM.</a:t>
            </a:r>
          </a:p>
          <a:p>
            <a:pPr marL="0" indent="0" algn="just" eaLnBrk="1" hangingPunct="1">
              <a:buNone/>
              <a:defRPr/>
            </a:pPr>
            <a:r>
              <a:rPr lang="hr-HR" sz="1400" dirty="0" smtClean="0">
                <a:ea typeface="ＭＳ Ｐゴシック" pitchFamily="34" charset="-128"/>
                <a:cs typeface="ＭＳ Ｐゴシック" pitchFamily="-72" charset="-128"/>
              </a:rPr>
              <a:t>Direktno </a:t>
            </a:r>
            <a:r>
              <a:rPr lang="hr-HR" sz="1400" dirty="0">
                <a:ea typeface="ＭＳ Ｐゴシック" pitchFamily="34" charset="-128"/>
                <a:cs typeface="ＭＳ Ｐゴシック" pitchFamily="-72" charset="-128"/>
              </a:rPr>
              <a:t>kreiranje radnih naloga u EAM održavanja uz ispis karata s točnom lokacijom objekta/opreme.</a:t>
            </a:r>
          </a:p>
        </p:txBody>
      </p:sp>
      <p:sp>
        <p:nvSpPr>
          <p:cNvPr id="67586" name="Title 3"/>
          <p:cNvSpPr>
            <a:spLocks noGrp="1"/>
          </p:cNvSpPr>
          <p:nvPr>
            <p:ph type="title"/>
          </p:nvPr>
        </p:nvSpPr>
        <p:spPr/>
        <p:txBody>
          <a:bodyPr/>
          <a:lstStyle/>
          <a:p>
            <a:r>
              <a:rPr lang="it-IT" sz="2200" dirty="0" smtClean="0">
                <a:ea typeface="ＭＳ Ｐゴシック" pitchFamily="34" charset="-128"/>
              </a:rPr>
              <a:t>Infor </a:t>
            </a:r>
            <a:r>
              <a:rPr lang="hr-HR" sz="2200" dirty="0" smtClean="0">
                <a:ea typeface="ＭＳ Ｐゴシック" pitchFamily="34" charset="-128"/>
              </a:rPr>
              <a:t>EAM – GIS integracija</a:t>
            </a:r>
          </a:p>
        </p:txBody>
      </p:sp>
      <p:sp>
        <p:nvSpPr>
          <p:cNvPr id="67587" name="Slide Number Placeholder 1"/>
          <p:cNvSpPr>
            <a:spLocks noGrp="1"/>
          </p:cNvSpPr>
          <p:nvPr>
            <p:ph type="sldNum" sz="quarter" idx="11"/>
          </p:nvPr>
        </p:nvSpPr>
        <p:spPr>
          <a:xfrm>
            <a:off x="250825" y="6492875"/>
            <a:ext cx="360363"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CB506866-2135-43CA-BD11-562DA532A0F4}" type="slidenum">
              <a:rPr lang="en-US" sz="900" smtClean="0">
                <a:solidFill>
                  <a:srgbClr val="999999"/>
                </a:solidFill>
              </a:rPr>
              <a:pPr/>
              <a:t>54</a:t>
            </a:fld>
            <a:endParaRPr lang="en-US" sz="900" smtClean="0">
              <a:solidFill>
                <a:srgbClr val="999999"/>
              </a:solidFill>
            </a:endParaRPr>
          </a:p>
        </p:txBody>
      </p:sp>
      <p:pic>
        <p:nvPicPr>
          <p:cNvPr id="12"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133" y="1609097"/>
            <a:ext cx="4065339" cy="2756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7" descr="D:\kopija laptopa\prezentacije\plinovo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312" y="4725144"/>
            <a:ext cx="1427163"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7"/>
          <p:cNvGrpSpPr>
            <a:grpSpLocks/>
          </p:cNvGrpSpPr>
          <p:nvPr/>
        </p:nvGrpSpPr>
        <p:grpSpPr bwMode="auto">
          <a:xfrm>
            <a:off x="4716016" y="4737695"/>
            <a:ext cx="2379305" cy="1571625"/>
            <a:chOff x="166914" y="1752600"/>
            <a:chExt cx="4400550" cy="2838450"/>
          </a:xfrm>
          <a:effectLst/>
        </p:grpSpPr>
        <p:pic>
          <p:nvPicPr>
            <p:cNvPr id="21" name="Picture 3"/>
            <p:cNvPicPr>
              <a:picLocks noChangeAspect="1" noChangeArrowheads="1"/>
            </p:cNvPicPr>
            <p:nvPr/>
          </p:nvPicPr>
          <p:blipFill>
            <a:blip r:embed="rId5" cstate="print">
              <a:extLst/>
            </a:blip>
            <a:srcRect/>
            <a:stretch>
              <a:fillRect/>
            </a:stretch>
          </p:blipFill>
          <p:spPr bwMode="auto">
            <a:xfrm>
              <a:off x="166914" y="1752600"/>
              <a:ext cx="4400550" cy="2838450"/>
            </a:xfrm>
            <a:prstGeom prst="rect">
              <a:avLst/>
            </a:prstGeom>
            <a:noFill/>
            <a:ln>
              <a:noFill/>
            </a:ln>
            <a:effectLst>
              <a:outerShdw dist="35921" dir="2700000" algn="ctr" rotWithShape="0">
                <a:schemeClr val="bg2"/>
              </a:outerShdw>
              <a:reflection blurRad="6350" stA="52000" endA="300" endPos="35000" dir="5400000" sy="-100000" algn="bl" rotWithShape="0"/>
            </a:effectLst>
            <a:extLst/>
          </p:spPr>
        </p:pic>
        <p:pic>
          <p:nvPicPr>
            <p:cNvPr id="22" name="Picture 2"/>
            <p:cNvPicPr>
              <a:picLocks noChangeAspect="1" noChangeArrowheads="1"/>
            </p:cNvPicPr>
            <p:nvPr/>
          </p:nvPicPr>
          <p:blipFill>
            <a:blip r:embed="rId6" cstate="print">
              <a:extLst/>
            </a:blip>
            <a:srcRect/>
            <a:stretch>
              <a:fillRect/>
            </a:stretch>
          </p:blipFill>
          <p:spPr bwMode="auto">
            <a:xfrm>
              <a:off x="512055" y="2071914"/>
              <a:ext cx="3581401" cy="2125383"/>
            </a:xfrm>
            <a:prstGeom prst="rect">
              <a:avLst/>
            </a:prstGeom>
            <a:noFill/>
            <a:ln>
              <a:noFill/>
            </a:ln>
            <a:effectLst>
              <a:outerShdw dist="35921" dir="2700000" algn="ctr" rotWithShape="0">
                <a:schemeClr val="bg2"/>
              </a:outerShdw>
              <a:reflection blurRad="6350" stA="52000" endA="300" endPos="35000" dir="5400000" sy="-100000" algn="bl" rotWithShape="0"/>
            </a:effectLst>
            <a:extLst/>
          </p:spPr>
        </p:pic>
      </p:grpSp>
    </p:spTree>
    <p:extLst>
      <p:ext uri="{BB962C8B-B14F-4D97-AF65-F5344CB8AC3E}">
        <p14:creationId xmlns:p14="http://schemas.microsoft.com/office/powerpoint/2010/main" val="744726392"/>
      </p:ext>
    </p:extLst>
  </p:cSld>
  <p:clrMapOvr>
    <a:masterClrMapping/>
  </p:clrMapOvr>
  <p:transition>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p:cNvSpPr txBox="1">
            <a:spLocks/>
          </p:cNvSpPr>
          <p:nvPr/>
        </p:nvSpPr>
        <p:spPr bwMode="auto">
          <a:xfrm>
            <a:off x="539552" y="1268760"/>
            <a:ext cx="3748548" cy="5236755"/>
          </a:xfrm>
          <a:prstGeom prst="rect">
            <a:avLst/>
          </a:prstGeom>
          <a:solidFill>
            <a:sysClr val="window" lastClr="FFFFFF"/>
          </a:solidFill>
          <a:ln w="1270">
            <a:solidFill>
              <a:srgbClr val="E5E5E5">
                <a:lumMod val="50000"/>
              </a:srgbClr>
            </a:solidFill>
          </a:ln>
          <a:extLst/>
        </p:spPr>
        <p:txBody>
          <a:bodyPr vert="horz" wrap="square" lIns="365760" tIns="365760" rIns="365760" bIns="365760" numCol="1" anchor="t" anchorCtr="0" compatLnSpc="1">
            <a:prstTxWarp prst="textNoShape">
              <a:avLst/>
            </a:prstTxWarp>
          </a:bodyPr>
          <a:lstStyle>
            <a:lvl1pPr marL="342900" indent="-342900" algn="l" rtl="0" eaLnBrk="0" fontAlgn="base" hangingPunct="0">
              <a:lnSpc>
                <a:spcPct val="85000"/>
              </a:lnSpc>
              <a:spcBef>
                <a:spcPts val="1200"/>
              </a:spcBef>
              <a:spcAft>
                <a:spcPct val="0"/>
              </a:spcAft>
              <a:buClr>
                <a:schemeClr val="tx2"/>
              </a:buClr>
              <a:buFont typeface="Webdings" pitchFamily="18" charset="2"/>
              <a:buChar char=""/>
              <a:tabLst>
                <a:tab pos="741363" algn="l"/>
              </a:tabLst>
              <a:defRPr sz="2400">
                <a:solidFill>
                  <a:schemeClr val="tx1"/>
                </a:solidFill>
                <a:latin typeface="+mn-lt"/>
                <a:ea typeface="+mn-ea"/>
                <a:cs typeface="+mn-cs"/>
              </a:defRPr>
            </a:lvl1pPr>
            <a:lvl2pPr marL="571500" indent="-282575" algn="l" rtl="0" eaLnBrk="0" fontAlgn="base" hangingPunct="0">
              <a:lnSpc>
                <a:spcPct val="85000"/>
              </a:lnSpc>
              <a:spcBef>
                <a:spcPts val="600"/>
              </a:spcBef>
              <a:spcAft>
                <a:spcPct val="0"/>
              </a:spcAft>
              <a:buClr>
                <a:schemeClr val="tx2"/>
              </a:buClr>
              <a:buFont typeface="Webdings" pitchFamily="18" charset="2"/>
              <a:buChar char=""/>
              <a:tabLst>
                <a:tab pos="741363" algn="l"/>
              </a:tabLst>
              <a:defRPr sz="2000">
                <a:solidFill>
                  <a:schemeClr val="tx1"/>
                </a:solidFill>
                <a:latin typeface="+mn-lt"/>
              </a:defRPr>
            </a:lvl2pPr>
            <a:lvl3pPr marL="857250" indent="-231775" algn="l" rtl="0" eaLnBrk="0" fontAlgn="base" hangingPunct="0">
              <a:lnSpc>
                <a:spcPct val="95000"/>
              </a:lnSpc>
              <a:spcBef>
                <a:spcPct val="25000"/>
              </a:spcBef>
              <a:spcAft>
                <a:spcPct val="0"/>
              </a:spcAft>
              <a:buClr>
                <a:schemeClr val="tx2"/>
              </a:buClr>
              <a:buFont typeface="Webdings" pitchFamily="18" charset="2"/>
              <a:buChar char=""/>
              <a:defRPr>
                <a:solidFill>
                  <a:schemeClr val="tx1"/>
                </a:solidFill>
                <a:latin typeface="+mn-lt"/>
              </a:defRPr>
            </a:lvl3pPr>
            <a:lvl4pPr marL="1143000" indent="-228600" algn="l" rtl="0" eaLnBrk="0" fontAlgn="base" hangingPunct="0">
              <a:lnSpc>
                <a:spcPct val="95000"/>
              </a:lnSpc>
              <a:spcBef>
                <a:spcPct val="25000"/>
              </a:spcBef>
              <a:spcAft>
                <a:spcPct val="0"/>
              </a:spcAft>
              <a:buClr>
                <a:schemeClr val="tx2"/>
              </a:buClr>
              <a:buFont typeface="Webdings" pitchFamily="18" charset="2"/>
              <a:buChar char=""/>
              <a:tabLst>
                <a:tab pos="741363" algn="l"/>
              </a:tabLst>
              <a:defRPr sz="1600">
                <a:solidFill>
                  <a:schemeClr val="tx1"/>
                </a:solidFill>
                <a:latin typeface="+mn-lt"/>
              </a:defRPr>
            </a:lvl4pPr>
            <a:lvl5pPr marL="1368425" indent="-114300" algn="l" rtl="0" eaLnBrk="0" fontAlgn="base" hangingPunct="0">
              <a:lnSpc>
                <a:spcPct val="95000"/>
              </a:lnSpc>
              <a:spcBef>
                <a:spcPct val="25000"/>
              </a:spcBef>
              <a:spcAft>
                <a:spcPct val="0"/>
              </a:spcAft>
              <a:buClr>
                <a:schemeClr val="tx2"/>
              </a:buClr>
              <a:buFont typeface="Webdings" pitchFamily="18" charset="2"/>
              <a:buChar char=""/>
              <a:tabLst>
                <a:tab pos="741363" algn="l"/>
              </a:tabLst>
              <a:defRPr sz="1600">
                <a:solidFill>
                  <a:schemeClr val="tx1"/>
                </a:solidFill>
                <a:latin typeface="+mn-lt"/>
              </a:defRPr>
            </a:lvl5pPr>
            <a:lvl6pPr marL="18256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6pPr>
            <a:lvl7pPr marL="22828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7pPr>
            <a:lvl8pPr marL="27400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8pPr>
            <a:lvl9pPr marL="3197225" indent="-114300" algn="l" rtl="0" fontAlgn="base">
              <a:lnSpc>
                <a:spcPct val="95000"/>
              </a:lnSpc>
              <a:spcBef>
                <a:spcPct val="25000"/>
              </a:spcBef>
              <a:spcAft>
                <a:spcPct val="0"/>
              </a:spcAft>
              <a:buClr>
                <a:schemeClr val="accent1"/>
              </a:buClr>
              <a:buFont typeface="Webdings" charset="2"/>
              <a:buChar char="4"/>
              <a:tabLst>
                <a:tab pos="741363" algn="l"/>
              </a:tabLst>
              <a:defRPr sz="1600">
                <a:solidFill>
                  <a:schemeClr val="tx1"/>
                </a:solidFill>
                <a:latin typeface="+mn-lt"/>
              </a:defRPr>
            </a:lvl9pPr>
          </a:lstStyle>
          <a:p>
            <a:pPr marL="0" indent="0" eaLnBrk="1" fontAlgn="auto" hangingPunct="1">
              <a:lnSpc>
                <a:spcPct val="100000"/>
              </a:lnSpc>
              <a:spcBef>
                <a:spcPts val="0"/>
              </a:spcBef>
              <a:spcAft>
                <a:spcPts val="0"/>
              </a:spcAft>
              <a:buClrTx/>
              <a:buNone/>
              <a:tabLst/>
              <a:defRPr/>
            </a:pPr>
            <a:r>
              <a:rPr lang="hr-HR" sz="1800" b="1" dirty="0" smtClean="0">
                <a:latin typeface="Arial" pitchFamily="34" charset="0"/>
                <a:ea typeface="ＭＳ Ｐゴシック" pitchFamily="-72" charset="-128"/>
                <a:cs typeface="ＭＳ Ｐゴシック" pitchFamily="-72" charset="-128"/>
              </a:rPr>
              <a:t>Infor EAM – </a:t>
            </a:r>
            <a:r>
              <a:rPr lang="hr-HR" sz="1800" b="1" dirty="0" err="1" smtClean="0">
                <a:latin typeface="Arial" pitchFamily="34" charset="0"/>
                <a:ea typeface="ＭＳ Ｐゴシック" pitchFamily="-72" charset="-128"/>
                <a:cs typeface="ＭＳ Ｐゴシック" pitchFamily="-72" charset="-128"/>
              </a:rPr>
              <a:t>Open</a:t>
            </a:r>
            <a:r>
              <a:rPr lang="hr-HR" sz="1800" b="1" dirty="0" smtClean="0">
                <a:latin typeface="Arial" pitchFamily="34" charset="0"/>
                <a:ea typeface="ＭＳ Ｐゴシック" pitchFamily="-72" charset="-128"/>
                <a:cs typeface="ＭＳ Ｐゴシック" pitchFamily="-72" charset="-128"/>
              </a:rPr>
              <a:t> CAD</a:t>
            </a:r>
            <a:endParaRPr lang="hr-HR" sz="1800" b="1" dirty="0">
              <a:latin typeface="Arial" pitchFamily="34" charset="0"/>
              <a:ea typeface="ＭＳ Ｐゴシック" pitchFamily="-72" charset="-128"/>
              <a:cs typeface="ＭＳ Ｐゴシック" pitchFamily="-72" charset="-128"/>
            </a:endParaRPr>
          </a:p>
          <a:p>
            <a:pPr marL="0" indent="0" algn="just" eaLnBrk="1" fontAlgn="auto" hangingPunct="1">
              <a:lnSpc>
                <a:spcPct val="100000"/>
              </a:lnSpc>
              <a:spcBef>
                <a:spcPts val="0"/>
              </a:spcBef>
              <a:spcAft>
                <a:spcPts val="0"/>
              </a:spcAft>
              <a:buClrTx/>
              <a:buNone/>
              <a:tabLst/>
              <a:defRPr/>
            </a:pPr>
            <a:endParaRPr lang="hr-HR" sz="1400" dirty="0" smtClean="0"/>
          </a:p>
          <a:p>
            <a:pPr marL="0" indent="0" algn="just" eaLnBrk="1" fontAlgn="auto" hangingPunct="1">
              <a:lnSpc>
                <a:spcPct val="100000"/>
              </a:lnSpc>
              <a:spcBef>
                <a:spcPts val="0"/>
              </a:spcBef>
              <a:spcAft>
                <a:spcPts val="0"/>
              </a:spcAft>
              <a:buClrTx/>
              <a:buNone/>
              <a:tabLst/>
              <a:defRPr/>
            </a:pPr>
            <a:endParaRPr lang="hr-HR" sz="1400" dirty="0" smtClean="0">
              <a:latin typeface="Arial" pitchFamily="34" charset="0"/>
            </a:endParaRPr>
          </a:p>
          <a:p>
            <a:pPr marL="0" indent="0" algn="just" eaLnBrk="1" hangingPunct="1">
              <a:buNone/>
              <a:defRPr/>
            </a:pPr>
            <a:r>
              <a:rPr lang="hr-HR" sz="1400" dirty="0">
                <a:ea typeface="ＭＳ Ｐゴシック" pitchFamily="34" charset="-128"/>
                <a:cs typeface="ＭＳ Ｐゴシック" pitchFamily="-72" charset="-128"/>
              </a:rPr>
              <a:t>Funkcionalnost upravljanja prostorom (</a:t>
            </a:r>
            <a:r>
              <a:rPr lang="hr-HR" sz="1400" dirty="0" err="1">
                <a:ea typeface="ＭＳ Ｐゴシック" pitchFamily="34" charset="-128"/>
                <a:cs typeface="ＭＳ Ｐゴシック" pitchFamily="-72" charset="-128"/>
              </a:rPr>
              <a:t>Space</a:t>
            </a:r>
            <a:r>
              <a:rPr lang="hr-HR" sz="1400" dirty="0">
                <a:ea typeface="ＭＳ Ｐゴシック" pitchFamily="34" charset="-128"/>
                <a:cs typeface="ＭＳ Ｐゴシック" pitchFamily="-72" charset="-128"/>
              </a:rPr>
              <a:t> </a:t>
            </a:r>
            <a:r>
              <a:rPr lang="hr-HR" sz="1400" dirty="0" err="1">
                <a:ea typeface="ＭＳ Ｐゴシック" pitchFamily="34" charset="-128"/>
                <a:cs typeface="ＭＳ Ｐゴシック" pitchFamily="-72" charset="-128"/>
              </a:rPr>
              <a:t>management</a:t>
            </a:r>
            <a:r>
              <a:rPr lang="hr-HR" sz="1400" dirty="0">
                <a:ea typeface="ＭＳ Ｐゴシック" pitchFamily="34" charset="-128"/>
                <a:cs typeface="ＭＳ Ｐゴシック" pitchFamily="-72" charset="-128"/>
              </a:rPr>
              <a:t>).</a:t>
            </a:r>
          </a:p>
          <a:p>
            <a:pPr marL="0" indent="0" algn="just" eaLnBrk="1" hangingPunct="1">
              <a:buNone/>
              <a:defRPr/>
            </a:pPr>
            <a:r>
              <a:rPr lang="hr-HR" sz="1400" dirty="0" smtClean="0">
                <a:ea typeface="ＭＳ Ｐゴシック" pitchFamily="34" charset="-128"/>
                <a:cs typeface="ＭＳ Ｐゴシック" pitchFamily="-72" charset="-128"/>
              </a:rPr>
              <a:t>Integracija </a:t>
            </a:r>
            <a:r>
              <a:rPr lang="hr-HR" sz="1400" dirty="0">
                <a:ea typeface="ＭＳ Ｐゴシック" pitchFamily="34" charset="-128"/>
                <a:cs typeface="ＭＳ Ｐゴシック" pitchFamily="-72" charset="-128"/>
              </a:rPr>
              <a:t>radi mogućnosti pregleda i revizije CAD dokumentacije (položajno - situacijskih nacrta objekata, planova prostora, blok shematskih prikaza instalacija).</a:t>
            </a:r>
          </a:p>
          <a:p>
            <a:pPr marL="0" indent="0" algn="just" eaLnBrk="1" hangingPunct="1">
              <a:buNone/>
              <a:defRPr/>
            </a:pPr>
            <a:r>
              <a:rPr lang="hr-HR" sz="1400" dirty="0" smtClean="0">
                <a:ea typeface="ＭＳ Ｐゴシック" pitchFamily="34" charset="-128"/>
                <a:cs typeface="ＭＳ Ｐゴシック" pitchFamily="-72" charset="-128"/>
              </a:rPr>
              <a:t>Vizualizacija </a:t>
            </a:r>
            <a:r>
              <a:rPr lang="hr-HR" sz="1400" dirty="0">
                <a:ea typeface="ＭＳ Ｐゴシック" pitchFamily="34" charset="-128"/>
                <a:cs typeface="ＭＳ Ｐゴシック" pitchFamily="-72" charset="-128"/>
              </a:rPr>
              <a:t>prostora i tehničkih sustava unutar objekta.</a:t>
            </a:r>
          </a:p>
          <a:p>
            <a:pPr marL="0" indent="0" algn="just" eaLnBrk="1" hangingPunct="1">
              <a:buNone/>
              <a:defRPr/>
            </a:pPr>
            <a:r>
              <a:rPr lang="hr-HR" sz="1400" dirty="0" smtClean="0">
                <a:ea typeface="ＭＳ Ｐゴシック" pitchFamily="34" charset="-128"/>
                <a:cs typeface="ＭＳ Ｐゴシック" pitchFamily="-72" charset="-128"/>
              </a:rPr>
              <a:t>Dodatna </a:t>
            </a:r>
            <a:r>
              <a:rPr lang="hr-HR" sz="1400" dirty="0">
                <a:ea typeface="ＭＳ Ｐゴシック" pitchFamily="34" charset="-128"/>
                <a:cs typeface="ＭＳ Ｐゴシック" pitchFamily="-72" charset="-128"/>
              </a:rPr>
              <a:t>funkcionalnost - mogućnost direktne dojave kvara i kreiranja radnih naloga.</a:t>
            </a:r>
            <a:endParaRPr lang="en-US" sz="1400" dirty="0">
              <a:ea typeface="ＭＳ Ｐゴシック" pitchFamily="34" charset="-128"/>
              <a:cs typeface="ＭＳ Ｐゴシック" pitchFamily="-72" charset="-128"/>
            </a:endParaRPr>
          </a:p>
          <a:p>
            <a:pPr marL="0" indent="0" algn="just" eaLnBrk="1" fontAlgn="auto" hangingPunct="1">
              <a:lnSpc>
                <a:spcPct val="100000"/>
              </a:lnSpc>
              <a:spcBef>
                <a:spcPts val="0"/>
              </a:spcBef>
              <a:spcAft>
                <a:spcPts val="0"/>
              </a:spcAft>
              <a:buClrTx/>
              <a:buNone/>
              <a:tabLst/>
              <a:defRPr/>
            </a:pPr>
            <a:endParaRPr lang="hr-HR" sz="1400" dirty="0" smtClean="0"/>
          </a:p>
        </p:txBody>
      </p:sp>
      <p:sp>
        <p:nvSpPr>
          <p:cNvPr id="67586" name="Title 3"/>
          <p:cNvSpPr>
            <a:spLocks noGrp="1"/>
          </p:cNvSpPr>
          <p:nvPr>
            <p:ph type="title"/>
          </p:nvPr>
        </p:nvSpPr>
        <p:spPr/>
        <p:txBody>
          <a:bodyPr/>
          <a:lstStyle/>
          <a:p>
            <a:r>
              <a:rPr lang="it-IT" sz="2200" dirty="0" smtClean="0">
                <a:ea typeface="ＭＳ Ｐゴシック" pitchFamily="34" charset="-128"/>
              </a:rPr>
              <a:t>Infor </a:t>
            </a:r>
            <a:r>
              <a:rPr lang="hr-HR" sz="2200" dirty="0" smtClean="0">
                <a:ea typeface="ＭＳ Ｐゴシック" pitchFamily="34" charset="-128"/>
              </a:rPr>
              <a:t>EAM – </a:t>
            </a:r>
            <a:r>
              <a:rPr lang="hr-HR" sz="2200" dirty="0" err="1" smtClean="0">
                <a:ea typeface="ＭＳ Ｐゴシック" pitchFamily="34" charset="-128"/>
              </a:rPr>
              <a:t>Space</a:t>
            </a:r>
            <a:r>
              <a:rPr lang="hr-HR" sz="2200" dirty="0" smtClean="0">
                <a:ea typeface="ＭＳ Ｐゴシック" pitchFamily="34" charset="-128"/>
              </a:rPr>
              <a:t> </a:t>
            </a:r>
            <a:r>
              <a:rPr lang="hr-HR" sz="2200" dirty="0" err="1" smtClean="0">
                <a:ea typeface="ＭＳ Ｐゴシック" pitchFamily="34" charset="-128"/>
              </a:rPr>
              <a:t>management</a:t>
            </a:r>
            <a:endParaRPr lang="hr-HR" sz="2200" dirty="0" smtClean="0">
              <a:ea typeface="ＭＳ Ｐゴシック" pitchFamily="34" charset="-128"/>
            </a:endParaRPr>
          </a:p>
        </p:txBody>
      </p:sp>
      <p:sp>
        <p:nvSpPr>
          <p:cNvPr id="67587" name="Slide Number Placeholder 1"/>
          <p:cNvSpPr>
            <a:spLocks noGrp="1"/>
          </p:cNvSpPr>
          <p:nvPr>
            <p:ph type="sldNum" sz="quarter" idx="11"/>
          </p:nvPr>
        </p:nvSpPr>
        <p:spPr>
          <a:xfrm>
            <a:off x="250825" y="6492875"/>
            <a:ext cx="360363"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CB506866-2135-43CA-BD11-562DA532A0F4}" type="slidenum">
              <a:rPr lang="en-US" sz="900" smtClean="0">
                <a:solidFill>
                  <a:srgbClr val="999999"/>
                </a:solidFill>
              </a:rPr>
              <a:pPr/>
              <a:t>55</a:t>
            </a:fld>
            <a:endParaRPr lang="en-US" sz="900" smtClean="0">
              <a:solidFill>
                <a:srgbClr val="999999"/>
              </a:solidFill>
            </a:endParaRPr>
          </a:p>
        </p:txBody>
      </p:sp>
      <p:pic>
        <p:nvPicPr>
          <p:cNvPr id="10" name="Picture 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524433"/>
            <a:ext cx="3879553" cy="2328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3984197"/>
            <a:ext cx="3879553" cy="233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6200092"/>
      </p:ext>
    </p:extLst>
  </p:cSld>
  <p:clrMapOvr>
    <a:masterClrMapping/>
  </p:clrMapOvr>
  <p:transition>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0" descr="PPT-subsection-divi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ctangle 11"/>
          <p:cNvSpPr>
            <a:spLocks noGrp="1" noChangeArrowheads="1"/>
          </p:cNvSpPr>
          <p:nvPr>
            <p:ph type="ctrTitle"/>
          </p:nvPr>
        </p:nvSpPr>
        <p:spPr>
          <a:xfrm>
            <a:off x="2411413" y="1916113"/>
            <a:ext cx="6553200" cy="762000"/>
          </a:xfrm>
        </p:spPr>
        <p:txBody>
          <a:bodyPr/>
          <a:lstStyle/>
          <a:p>
            <a:pPr>
              <a:defRPr/>
            </a:pPr>
            <a:r>
              <a:rPr lang="hr-HR" dirty="0" smtClean="0"/>
              <a:t>INFOR EAM</a:t>
            </a:r>
            <a:br>
              <a:rPr lang="hr-HR" dirty="0" smtClean="0"/>
            </a:br>
            <a:endParaRPr lang="nn-NO" dirty="0"/>
          </a:p>
        </p:txBody>
      </p:sp>
      <p:sp>
        <p:nvSpPr>
          <p:cNvPr id="9222" name="Rectangle 13"/>
          <p:cNvSpPr>
            <a:spLocks noChangeArrowheads="1"/>
          </p:cNvSpPr>
          <p:nvPr/>
        </p:nvSpPr>
        <p:spPr bwMode="auto">
          <a:xfrm>
            <a:off x="0" y="6381750"/>
            <a:ext cx="1225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fld id="{D3C982A5-6745-47D4-A335-EF08B0B2C611}" type="slidenum">
              <a:rPr lang="en-GB" sz="900">
                <a:solidFill>
                  <a:srgbClr val="999999"/>
                </a:solidFill>
                <a:ea typeface="+mn-ea"/>
                <a:cs typeface="Arial" charset="0"/>
              </a:rPr>
              <a:pPr algn="ctr" eaLnBrk="0" hangingPunct="0">
                <a:defRPr/>
              </a:pPr>
              <a:t>56</a:t>
            </a:fld>
            <a:endParaRPr lang="en-GB" sz="900" dirty="0">
              <a:solidFill>
                <a:srgbClr val="999999"/>
              </a:solidFill>
              <a:ea typeface="+mn-ea"/>
              <a:cs typeface="Arial" charset="0"/>
            </a:endParaRPr>
          </a:p>
        </p:txBody>
      </p:sp>
      <p:sp>
        <p:nvSpPr>
          <p:cNvPr id="84999" name="Rectangle 12"/>
          <p:cNvSpPr>
            <a:spLocks noGrp="1" noChangeArrowheads="1"/>
          </p:cNvSpPr>
          <p:nvPr>
            <p:ph type="subTitle" idx="1"/>
          </p:nvPr>
        </p:nvSpPr>
        <p:spPr>
          <a:xfrm>
            <a:off x="2438400" y="2438400"/>
            <a:ext cx="6670675" cy="762000"/>
          </a:xfrm>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buFont typeface="Webdings" pitchFamily="18" charset="2"/>
              <a:buNone/>
            </a:pPr>
            <a:r>
              <a:rPr lang="hr-HR" smtClean="0">
                <a:ea typeface="ＭＳ Ｐゴシック" pitchFamily="34" charset="-128"/>
              </a:rPr>
              <a:t>Sažetak i odlike rješenja</a:t>
            </a:r>
          </a:p>
        </p:txBody>
      </p:sp>
      <p:pic>
        <p:nvPicPr>
          <p:cNvPr id="9" name="Picture 2" descr="http://solutionsx.com/wp-content/uploads/Infor_Channel_Partner_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933" y="324970"/>
            <a:ext cx="1306701"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_x0020_1" descr="Description: cid:part1.09040308.06080709@ekonerg.h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79512" y="324970"/>
            <a:ext cx="568421"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3"/>
          <p:cNvSpPr>
            <a:spLocks noGrp="1"/>
          </p:cNvSpPr>
          <p:nvPr>
            <p:ph sz="quarter" idx="4294967295"/>
          </p:nvPr>
        </p:nvSpPr>
        <p:spPr>
          <a:xfrm>
            <a:off x="539552" y="1268760"/>
            <a:ext cx="5400000" cy="5236755"/>
          </a:xfrm>
          <a:prstGeom prst="rect">
            <a:avLst/>
          </a:prstGeom>
          <a:solidFill>
            <a:sysClr val="window" lastClr="FFFFFF"/>
          </a:solidFill>
          <a:ln w="1270">
            <a:solidFill>
              <a:srgbClr val="E5E5E5">
                <a:lumMod val="50000"/>
              </a:srgbClr>
            </a:solidFill>
          </a:ln>
        </p:spPr>
        <p:txBody>
          <a:bodyPr lIns="365760" tIns="365760" rIns="365760" bIns="365760"/>
          <a:lstStyle/>
          <a:p>
            <a:pPr marL="0" indent="0" eaLnBrk="1" fontAlgn="auto" hangingPunct="1">
              <a:lnSpc>
                <a:spcPct val="100000"/>
              </a:lnSpc>
              <a:spcBef>
                <a:spcPts val="0"/>
              </a:spcBef>
              <a:spcAft>
                <a:spcPts val="0"/>
              </a:spcAft>
              <a:buClrTx/>
              <a:buNone/>
              <a:tabLst/>
              <a:defRPr/>
            </a:pPr>
            <a:r>
              <a:rPr lang="hr-HR" sz="1800" b="1" dirty="0" smtClean="0">
                <a:latin typeface="Arial" pitchFamily="34" charset="0"/>
              </a:rPr>
              <a:t>Tehnologija </a:t>
            </a:r>
            <a:r>
              <a:rPr lang="hr-HR" sz="1800" b="1" dirty="0">
                <a:latin typeface="Arial" pitchFamily="34" charset="0"/>
              </a:rPr>
              <a:t>i jednostavnost </a:t>
            </a:r>
            <a:r>
              <a:rPr lang="hr-HR" sz="1800" b="1" dirty="0" smtClean="0">
                <a:latin typeface="Arial" pitchFamily="34" charset="0"/>
              </a:rPr>
              <a:t>korištenja</a:t>
            </a:r>
          </a:p>
          <a:p>
            <a:pPr marL="0" indent="0" eaLnBrk="1" fontAlgn="auto" hangingPunct="1">
              <a:lnSpc>
                <a:spcPct val="100000"/>
              </a:lnSpc>
              <a:spcBef>
                <a:spcPts val="0"/>
              </a:spcBef>
              <a:spcAft>
                <a:spcPts val="0"/>
              </a:spcAft>
              <a:buClrTx/>
              <a:buNone/>
              <a:tabLst/>
              <a:defRPr/>
            </a:pPr>
            <a:endParaRPr lang="hr-HR" sz="1800" b="1" dirty="0">
              <a:latin typeface="Arial" pitchFamily="34" charset="0"/>
            </a:endParaRPr>
          </a:p>
          <a:p>
            <a:pPr>
              <a:defRPr/>
            </a:pPr>
            <a:r>
              <a:rPr lang="hr-HR" sz="1400" dirty="0"/>
              <a:t>Web tehnologija - pristup sustavu s bilo kog mjesta koje ima mogućnost </a:t>
            </a:r>
            <a:r>
              <a:rPr lang="hr-HR" sz="1400" dirty="0" err="1"/>
              <a:t>internet</a:t>
            </a:r>
            <a:r>
              <a:rPr lang="hr-HR" sz="1400" dirty="0"/>
              <a:t> konekcije</a:t>
            </a:r>
          </a:p>
          <a:p>
            <a:pPr>
              <a:defRPr/>
            </a:pPr>
            <a:r>
              <a:rPr lang="hr-HR" sz="1400" dirty="0"/>
              <a:t>visoka razina personalizacije sustava - istovremeno korištenje sustava na više različitih jezika, pisama i valuta</a:t>
            </a:r>
          </a:p>
          <a:p>
            <a:pPr>
              <a:defRPr/>
            </a:pPr>
            <a:r>
              <a:rPr lang="hr-HR" sz="1400" dirty="0"/>
              <a:t>rješenja raspoloživa na Oracle i MS SQL platformi</a:t>
            </a:r>
          </a:p>
          <a:p>
            <a:pPr>
              <a:defRPr/>
            </a:pPr>
            <a:r>
              <a:rPr lang="hr-HR" sz="1400" dirty="0"/>
              <a:t>različite opcije licenciranja - povoljniji modeli za male i srednje tvrtke</a:t>
            </a:r>
          </a:p>
          <a:p>
            <a:pPr>
              <a:defRPr/>
            </a:pPr>
            <a:r>
              <a:rPr lang="hr-HR" sz="1400" dirty="0"/>
              <a:t>Klasični (on-</a:t>
            </a:r>
            <a:r>
              <a:rPr lang="hr-HR" sz="1400" dirty="0" err="1"/>
              <a:t>premises</a:t>
            </a:r>
            <a:r>
              <a:rPr lang="hr-HR" sz="1400" dirty="0"/>
              <a:t>), </a:t>
            </a:r>
            <a:r>
              <a:rPr lang="hr-HR" sz="1400" dirty="0" err="1"/>
              <a:t>Saas</a:t>
            </a:r>
            <a:r>
              <a:rPr lang="hr-HR" sz="1400" dirty="0"/>
              <a:t> ili </a:t>
            </a:r>
            <a:r>
              <a:rPr lang="hr-HR" sz="1400" dirty="0" err="1"/>
              <a:t>hosting</a:t>
            </a:r>
            <a:r>
              <a:rPr lang="hr-HR" sz="1400" dirty="0"/>
              <a:t> modeli implementacije i nabave licenci; </a:t>
            </a:r>
            <a:r>
              <a:rPr lang="hr-HR" sz="1400" dirty="0" err="1"/>
              <a:t>Cloud</a:t>
            </a:r>
            <a:r>
              <a:rPr lang="hr-HR" sz="1400" dirty="0"/>
              <a:t> opcija</a:t>
            </a:r>
          </a:p>
          <a:p>
            <a:pPr>
              <a:defRPr/>
            </a:pPr>
            <a:r>
              <a:rPr lang="hr-HR" sz="1400" dirty="0" smtClean="0"/>
              <a:t>jednostavna i provjerena integracija s poslovnim informacijskim sustavima (ERP) i procesnim sustavima i aplikacijama (dijagnostički sustavi, SCADA) </a:t>
            </a:r>
          </a:p>
          <a:p>
            <a:pPr>
              <a:defRPr/>
            </a:pPr>
            <a:endParaRPr lang="vi-VN" sz="1400" dirty="0"/>
          </a:p>
        </p:txBody>
      </p:sp>
      <p:sp>
        <p:nvSpPr>
          <p:cNvPr id="48130" name="Rectangle 2"/>
          <p:cNvSpPr>
            <a:spLocks noGrp="1" noChangeArrowheads="1"/>
          </p:cNvSpPr>
          <p:nvPr>
            <p:ph type="title"/>
          </p:nvPr>
        </p:nvSpPr>
        <p:spPr>
          <a:xfrm>
            <a:off x="1381125" y="152400"/>
            <a:ext cx="7389813" cy="742950"/>
          </a:xfrm>
        </p:spPr>
        <p:txBody>
          <a:bodyPr/>
          <a:lstStyle/>
          <a:p>
            <a:pPr eaLnBrk="1" hangingPunct="1"/>
            <a:r>
              <a:rPr lang="hr-HR" sz="2200" dirty="0">
                <a:ea typeface="ＭＳ Ｐゴシック" pitchFamily="34" charset="-128"/>
              </a:rPr>
              <a:t>Odlike </a:t>
            </a:r>
            <a:r>
              <a:rPr lang="nn-NO" sz="2200" dirty="0">
                <a:ea typeface="ＭＳ Ｐゴシック" pitchFamily="34" charset="-128"/>
              </a:rPr>
              <a:t>Infor EAM</a:t>
            </a:r>
            <a:r>
              <a:rPr lang="hr-HR" sz="2200" dirty="0">
                <a:ea typeface="ＭＳ Ｐゴシック" pitchFamily="34" charset="-128"/>
              </a:rPr>
              <a:t> rešenja</a:t>
            </a:r>
            <a:endParaRPr lang="de-DE" sz="2200" dirty="0" smtClean="0">
              <a:ea typeface="ＭＳ Ｐゴシック" pitchFamily="34" charset="-128"/>
            </a:endParaRPr>
          </a:p>
        </p:txBody>
      </p:sp>
      <p:sp>
        <p:nvSpPr>
          <p:cNvPr id="16387" name="Slide Number Placeholder 6"/>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ctr" eaLnBrk="0" fontAlgn="base" hangingPunct="0">
              <a:spcBef>
                <a:spcPct val="0"/>
              </a:spcBef>
              <a:spcAft>
                <a:spcPct val="0"/>
              </a:spcAft>
              <a:defRPr sz="2200">
                <a:solidFill>
                  <a:schemeClr val="tx1"/>
                </a:solidFill>
                <a:latin typeface="Arial" charset="0"/>
              </a:defRPr>
            </a:lvl6pPr>
            <a:lvl7pPr marL="2971800" indent="-228600" algn="ctr" eaLnBrk="0" fontAlgn="base" hangingPunct="0">
              <a:spcBef>
                <a:spcPct val="0"/>
              </a:spcBef>
              <a:spcAft>
                <a:spcPct val="0"/>
              </a:spcAft>
              <a:defRPr sz="2200">
                <a:solidFill>
                  <a:schemeClr val="tx1"/>
                </a:solidFill>
                <a:latin typeface="Arial" charset="0"/>
              </a:defRPr>
            </a:lvl7pPr>
            <a:lvl8pPr marL="3429000" indent="-228600" algn="ctr" eaLnBrk="0" fontAlgn="base" hangingPunct="0">
              <a:spcBef>
                <a:spcPct val="0"/>
              </a:spcBef>
              <a:spcAft>
                <a:spcPct val="0"/>
              </a:spcAft>
              <a:defRPr sz="2200">
                <a:solidFill>
                  <a:schemeClr val="tx1"/>
                </a:solidFill>
                <a:latin typeface="Arial" charset="0"/>
              </a:defRPr>
            </a:lvl8pPr>
            <a:lvl9pPr marL="3886200" indent="-228600" algn="ctr" eaLnBrk="0" fontAlgn="base" hangingPunct="0">
              <a:spcBef>
                <a:spcPct val="0"/>
              </a:spcBef>
              <a:spcAft>
                <a:spcPct val="0"/>
              </a:spcAft>
              <a:defRPr sz="2200">
                <a:solidFill>
                  <a:schemeClr val="tx1"/>
                </a:solidFill>
                <a:latin typeface="Arial" charset="0"/>
              </a:defRPr>
            </a:lvl9pPr>
          </a:lstStyle>
          <a:p>
            <a:pPr>
              <a:defRPr/>
            </a:pPr>
            <a:fld id="{EAA43F52-DE67-4703-9925-072D6F84B16E}" type="slidenum">
              <a:rPr lang="en-US" sz="900">
                <a:solidFill>
                  <a:srgbClr val="B2B2B2"/>
                </a:solidFill>
              </a:rPr>
              <a:pPr>
                <a:defRPr/>
              </a:pPr>
              <a:t>57</a:t>
            </a:fld>
            <a:endParaRPr lang="en-US" sz="900">
              <a:solidFill>
                <a:srgbClr val="B2B2B2"/>
              </a:solidFill>
            </a:endParaRPr>
          </a:p>
        </p:txBody>
      </p:sp>
      <p:pic>
        <p:nvPicPr>
          <p:cNvPr id="6" name="Picture 7" descr="D:\kopija laptopa\prezentacije\internet47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3121176"/>
            <a:ext cx="2880320" cy="153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www.terna.com/uploads/pics/erp_partner_infor_logo_pa_001_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6165304"/>
            <a:ext cx="553021" cy="288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193359"/>
      </p:ext>
    </p:extLst>
  </p:cSld>
  <p:clrMapOvr>
    <a:masterClrMapping/>
  </p:clrMapOvr>
  <p:transition>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3"/>
          <p:cNvSpPr>
            <a:spLocks noGrp="1"/>
          </p:cNvSpPr>
          <p:nvPr>
            <p:ph sz="quarter" idx="4294967295"/>
          </p:nvPr>
        </p:nvSpPr>
        <p:spPr>
          <a:xfrm>
            <a:off x="539552" y="1268760"/>
            <a:ext cx="5400000" cy="5236755"/>
          </a:xfrm>
          <a:prstGeom prst="rect">
            <a:avLst/>
          </a:prstGeom>
          <a:solidFill>
            <a:sysClr val="window" lastClr="FFFFFF"/>
          </a:solidFill>
          <a:ln w="1270">
            <a:solidFill>
              <a:srgbClr val="E5E5E5">
                <a:lumMod val="50000"/>
              </a:srgbClr>
            </a:solidFill>
          </a:ln>
        </p:spPr>
        <p:txBody>
          <a:bodyPr lIns="365760" tIns="365760" rIns="365760" bIns="365760"/>
          <a:lstStyle/>
          <a:p>
            <a:pPr marL="0" indent="0" eaLnBrk="1" fontAlgn="auto" hangingPunct="1">
              <a:lnSpc>
                <a:spcPct val="100000"/>
              </a:lnSpc>
              <a:spcBef>
                <a:spcPts val="0"/>
              </a:spcBef>
              <a:spcAft>
                <a:spcPts val="0"/>
              </a:spcAft>
              <a:buClrTx/>
              <a:buNone/>
              <a:tabLst/>
              <a:defRPr/>
            </a:pPr>
            <a:r>
              <a:rPr lang="hr-HR" sz="1800" b="1" dirty="0" smtClean="0">
                <a:latin typeface="Arial" pitchFamily="34" charset="0"/>
              </a:rPr>
              <a:t>Stabilnost</a:t>
            </a:r>
            <a:r>
              <a:rPr lang="hr-HR" sz="1800" b="1" dirty="0">
                <a:latin typeface="Arial" pitchFamily="34" charset="0"/>
              </a:rPr>
              <a:t>, široka dostupnost i podrška</a:t>
            </a:r>
          </a:p>
          <a:p>
            <a:pPr marL="0" indent="0" eaLnBrk="1" fontAlgn="auto" hangingPunct="1">
              <a:lnSpc>
                <a:spcPct val="100000"/>
              </a:lnSpc>
              <a:spcBef>
                <a:spcPts val="0"/>
              </a:spcBef>
              <a:spcAft>
                <a:spcPts val="0"/>
              </a:spcAft>
              <a:buClrTx/>
              <a:buNone/>
              <a:tabLst/>
              <a:defRPr/>
            </a:pPr>
            <a:endParaRPr lang="hr-HR" sz="1800" b="1" dirty="0" smtClean="0">
              <a:latin typeface="Arial" pitchFamily="34" charset="0"/>
            </a:endParaRPr>
          </a:p>
          <a:p>
            <a:pPr>
              <a:defRPr/>
            </a:pPr>
            <a:r>
              <a:rPr lang="hr-HR" sz="1400" dirty="0" smtClean="0"/>
              <a:t>stabilno </a:t>
            </a:r>
            <a:r>
              <a:rPr lang="hr-HR" sz="1400" dirty="0"/>
              <a:t>rješenje, etablirano na tržištu i provjereno u praksi na globalnoj i lokalnoj regionalnoj razini</a:t>
            </a:r>
          </a:p>
          <a:p>
            <a:pPr>
              <a:defRPr/>
            </a:pPr>
            <a:r>
              <a:rPr lang="hr-HR" sz="1400" dirty="0"/>
              <a:t>osiguran tehnološki razvoj i kontinuirana isporuka novih verzija </a:t>
            </a:r>
          </a:p>
          <a:p>
            <a:pPr>
              <a:defRPr/>
            </a:pPr>
            <a:r>
              <a:rPr lang="hr-HR" sz="1400" dirty="0"/>
              <a:t>osigurana lokalizacija svih Infor EAM proizvoda na preko 20 svjetskih jezika, uključivo i hrvatski jezik</a:t>
            </a:r>
          </a:p>
          <a:p>
            <a:pPr>
              <a:defRPr/>
            </a:pPr>
            <a:r>
              <a:rPr lang="hr-HR" sz="1400" dirty="0"/>
              <a:t>iskusan lokalni Infor partner educiran i certificiran za implementaciju i prilagodbu sustava specifičnostima pojedinih djelatnosti i grana industrije te zahtjevima korisnika</a:t>
            </a:r>
          </a:p>
          <a:p>
            <a:pPr>
              <a:defRPr/>
            </a:pPr>
            <a:r>
              <a:rPr lang="hr-HR" sz="1400" dirty="0"/>
              <a:t>korisnička podrška i usluge održavanja sustava od strane Infor partnera, na lokalnom jeziku</a:t>
            </a:r>
            <a:endParaRPr lang="vi-VN" sz="1400" dirty="0"/>
          </a:p>
        </p:txBody>
      </p:sp>
      <p:sp>
        <p:nvSpPr>
          <p:cNvPr id="48130" name="Rectangle 2"/>
          <p:cNvSpPr>
            <a:spLocks noGrp="1" noChangeArrowheads="1"/>
          </p:cNvSpPr>
          <p:nvPr>
            <p:ph type="title"/>
          </p:nvPr>
        </p:nvSpPr>
        <p:spPr>
          <a:xfrm>
            <a:off x="1381125" y="152400"/>
            <a:ext cx="7389813" cy="742950"/>
          </a:xfrm>
        </p:spPr>
        <p:txBody>
          <a:bodyPr/>
          <a:lstStyle/>
          <a:p>
            <a:pPr eaLnBrk="1" hangingPunct="1"/>
            <a:r>
              <a:rPr lang="hr-HR" sz="2200" dirty="0">
                <a:ea typeface="ＭＳ Ｐゴシック" pitchFamily="34" charset="-128"/>
              </a:rPr>
              <a:t>Odlike </a:t>
            </a:r>
            <a:r>
              <a:rPr lang="nn-NO" sz="2200" dirty="0">
                <a:ea typeface="ＭＳ Ｐゴシック" pitchFamily="34" charset="-128"/>
              </a:rPr>
              <a:t>Infor EAM</a:t>
            </a:r>
            <a:r>
              <a:rPr lang="hr-HR" sz="2200" dirty="0">
                <a:ea typeface="ＭＳ Ｐゴシック" pitchFamily="34" charset="-128"/>
              </a:rPr>
              <a:t> rešenja</a:t>
            </a:r>
            <a:endParaRPr lang="de-DE" sz="2200" dirty="0" smtClean="0">
              <a:ea typeface="ＭＳ Ｐゴシック" pitchFamily="34" charset="-128"/>
            </a:endParaRPr>
          </a:p>
        </p:txBody>
      </p:sp>
      <p:sp>
        <p:nvSpPr>
          <p:cNvPr id="16387" name="Slide Number Placeholder 6"/>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ctr" eaLnBrk="0" fontAlgn="base" hangingPunct="0">
              <a:spcBef>
                <a:spcPct val="0"/>
              </a:spcBef>
              <a:spcAft>
                <a:spcPct val="0"/>
              </a:spcAft>
              <a:defRPr sz="2200">
                <a:solidFill>
                  <a:schemeClr val="tx1"/>
                </a:solidFill>
                <a:latin typeface="Arial" charset="0"/>
              </a:defRPr>
            </a:lvl6pPr>
            <a:lvl7pPr marL="2971800" indent="-228600" algn="ctr" eaLnBrk="0" fontAlgn="base" hangingPunct="0">
              <a:spcBef>
                <a:spcPct val="0"/>
              </a:spcBef>
              <a:spcAft>
                <a:spcPct val="0"/>
              </a:spcAft>
              <a:defRPr sz="2200">
                <a:solidFill>
                  <a:schemeClr val="tx1"/>
                </a:solidFill>
                <a:latin typeface="Arial" charset="0"/>
              </a:defRPr>
            </a:lvl7pPr>
            <a:lvl8pPr marL="3429000" indent="-228600" algn="ctr" eaLnBrk="0" fontAlgn="base" hangingPunct="0">
              <a:spcBef>
                <a:spcPct val="0"/>
              </a:spcBef>
              <a:spcAft>
                <a:spcPct val="0"/>
              </a:spcAft>
              <a:defRPr sz="2200">
                <a:solidFill>
                  <a:schemeClr val="tx1"/>
                </a:solidFill>
                <a:latin typeface="Arial" charset="0"/>
              </a:defRPr>
            </a:lvl8pPr>
            <a:lvl9pPr marL="3886200" indent="-228600" algn="ctr" eaLnBrk="0" fontAlgn="base" hangingPunct="0">
              <a:spcBef>
                <a:spcPct val="0"/>
              </a:spcBef>
              <a:spcAft>
                <a:spcPct val="0"/>
              </a:spcAft>
              <a:defRPr sz="2200">
                <a:solidFill>
                  <a:schemeClr val="tx1"/>
                </a:solidFill>
                <a:latin typeface="Arial" charset="0"/>
              </a:defRPr>
            </a:lvl9pPr>
          </a:lstStyle>
          <a:p>
            <a:pPr>
              <a:defRPr/>
            </a:pPr>
            <a:fld id="{EAA43F52-DE67-4703-9925-072D6F84B16E}" type="slidenum">
              <a:rPr lang="en-US" sz="900">
                <a:solidFill>
                  <a:srgbClr val="B2B2B2"/>
                </a:solidFill>
              </a:rPr>
              <a:pPr>
                <a:defRPr/>
              </a:pPr>
              <a:t>58</a:t>
            </a:fld>
            <a:endParaRPr lang="en-US" sz="900">
              <a:solidFill>
                <a:srgbClr val="B2B2B2"/>
              </a:solidFill>
            </a:endParaRPr>
          </a:p>
        </p:txBody>
      </p:sp>
      <p:pic>
        <p:nvPicPr>
          <p:cNvPr id="7" name="Picture 5" descr="MPj04253340000[1]"/>
          <p:cNvPicPr>
            <a:picLocks noChangeAspect="1" noChangeArrowheads="1"/>
          </p:cNvPicPr>
          <p:nvPr/>
        </p:nvPicPr>
        <p:blipFill>
          <a:blip r:embed="rId3">
            <a:extLst>
              <a:ext uri="{28A0092B-C50C-407E-A947-70E740481C1C}">
                <a14:useLocalDpi xmlns:a14="http://schemas.microsoft.com/office/drawing/2010/main" val="0"/>
              </a:ext>
            </a:extLst>
          </a:blip>
          <a:srcRect l="21722" t="20198" r="20732" b="14639"/>
          <a:stretch>
            <a:fillRect/>
          </a:stretch>
        </p:blipFill>
        <p:spPr bwMode="auto">
          <a:xfrm>
            <a:off x="6206430" y="2349500"/>
            <a:ext cx="2686050"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www.terna.com/uploads/pics/erp_partner_infor_logo_pa_001_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6165304"/>
            <a:ext cx="553021" cy="288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222740"/>
      </p:ext>
    </p:extLst>
  </p:cSld>
  <p:clrMapOvr>
    <a:masterClrMapping/>
  </p:clrMapOvr>
  <p:transition>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descr="subtitle-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114800"/>
            <a:ext cx="6248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5"/>
          <p:cNvSpPr>
            <a:spLocks noChangeArrowheads="1"/>
          </p:cNvSpPr>
          <p:nvPr/>
        </p:nvSpPr>
        <p:spPr bwMode="white">
          <a:xfrm>
            <a:off x="3048000" y="5029200"/>
            <a:ext cx="72390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95000"/>
              </a:lnSpc>
              <a:buClr>
                <a:schemeClr val="accent1"/>
              </a:buClr>
              <a:buFont typeface="Wingdings" pitchFamily="2" charset="2"/>
              <a:buNone/>
            </a:pPr>
            <a:r>
              <a:rPr lang="hr-HR" sz="1800" dirty="0">
                <a:solidFill>
                  <a:schemeClr val="bg1"/>
                </a:solidFill>
              </a:rPr>
              <a:t>Kontakt: </a:t>
            </a:r>
          </a:p>
          <a:p>
            <a:pPr>
              <a:lnSpc>
                <a:spcPct val="95000"/>
              </a:lnSpc>
              <a:buClr>
                <a:schemeClr val="accent1"/>
              </a:buClr>
              <a:buFont typeface="Wingdings" pitchFamily="2" charset="2"/>
              <a:buNone/>
            </a:pPr>
            <a:r>
              <a:rPr lang="hr-HR" sz="1800" b="1" dirty="0">
                <a:solidFill>
                  <a:schemeClr val="bg1"/>
                </a:solidFill>
              </a:rPr>
              <a:t>Krešimir Brckan </a:t>
            </a:r>
          </a:p>
          <a:p>
            <a:pPr>
              <a:lnSpc>
                <a:spcPct val="95000"/>
              </a:lnSpc>
              <a:buClr>
                <a:schemeClr val="accent1"/>
              </a:buClr>
              <a:buFont typeface="Wingdings" pitchFamily="2" charset="2"/>
              <a:buNone/>
            </a:pPr>
            <a:r>
              <a:rPr lang="hr-HR" sz="1400" b="1" dirty="0">
                <a:solidFill>
                  <a:schemeClr val="bg1"/>
                </a:solidFill>
              </a:rPr>
              <a:t>Direktor Odjela za sustave upravljanja održavanjem (EAM/CMMS)</a:t>
            </a:r>
            <a:endParaRPr lang="hr-HR" sz="1800" b="1" dirty="0">
              <a:solidFill>
                <a:schemeClr val="bg1"/>
              </a:solidFill>
            </a:endParaRPr>
          </a:p>
          <a:p>
            <a:pPr>
              <a:lnSpc>
                <a:spcPct val="95000"/>
              </a:lnSpc>
              <a:buClr>
                <a:schemeClr val="accent1"/>
              </a:buClr>
              <a:buFont typeface="Wingdings" pitchFamily="2" charset="2"/>
              <a:buNone/>
            </a:pPr>
            <a:r>
              <a:rPr lang="hr-HR" sz="1800" b="1" dirty="0">
                <a:solidFill>
                  <a:schemeClr val="bg1"/>
                </a:solidFill>
              </a:rPr>
              <a:t>EKONERG</a:t>
            </a:r>
          </a:p>
          <a:p>
            <a:pPr>
              <a:lnSpc>
                <a:spcPct val="95000"/>
              </a:lnSpc>
              <a:buClr>
                <a:schemeClr val="accent1"/>
              </a:buClr>
              <a:buFont typeface="Wingdings" pitchFamily="2" charset="2"/>
              <a:buNone/>
            </a:pPr>
            <a:r>
              <a:rPr lang="hr-HR" sz="1400" b="1" dirty="0">
                <a:solidFill>
                  <a:schemeClr val="bg1"/>
                </a:solidFill>
              </a:rPr>
              <a:t>Koranska 5, 10000 Zagreb, Croatia</a:t>
            </a:r>
          </a:p>
          <a:p>
            <a:pPr>
              <a:lnSpc>
                <a:spcPct val="95000"/>
              </a:lnSpc>
              <a:buClr>
                <a:schemeClr val="accent1"/>
              </a:buClr>
              <a:buFont typeface="Wingdings" pitchFamily="2" charset="2"/>
              <a:buNone/>
            </a:pPr>
            <a:r>
              <a:rPr lang="hr-HR" sz="1400" b="1" dirty="0" err="1">
                <a:solidFill>
                  <a:schemeClr val="bg1"/>
                </a:solidFill>
              </a:rPr>
              <a:t>Tel</a:t>
            </a:r>
            <a:r>
              <a:rPr lang="hr-HR" sz="1400" b="1" dirty="0">
                <a:solidFill>
                  <a:schemeClr val="bg1"/>
                </a:solidFill>
              </a:rPr>
              <a:t>: + 385 1 6000 </a:t>
            </a:r>
            <a:r>
              <a:rPr lang="hr-HR" sz="1400" b="1" dirty="0" smtClean="0">
                <a:solidFill>
                  <a:schemeClr val="bg1"/>
                </a:solidFill>
              </a:rPr>
              <a:t> </a:t>
            </a:r>
            <a:r>
              <a:rPr lang="hr-HR" sz="1400" b="1" dirty="0">
                <a:solidFill>
                  <a:schemeClr val="bg1"/>
                </a:solidFill>
              </a:rPr>
              <a:t>175 ; GSM:  + 385 98 456 </a:t>
            </a:r>
            <a:r>
              <a:rPr lang="hr-HR" sz="1400" b="1" dirty="0" smtClean="0">
                <a:solidFill>
                  <a:schemeClr val="bg1"/>
                </a:solidFill>
              </a:rPr>
              <a:t> 514</a:t>
            </a:r>
            <a:endParaRPr lang="hr-HR" sz="1400" b="1" dirty="0">
              <a:solidFill>
                <a:schemeClr val="bg1"/>
              </a:solidFill>
            </a:endParaRPr>
          </a:p>
          <a:p>
            <a:pPr>
              <a:lnSpc>
                <a:spcPct val="95000"/>
              </a:lnSpc>
              <a:buClr>
                <a:schemeClr val="accent1"/>
              </a:buClr>
              <a:buFont typeface="Wingdings" pitchFamily="2" charset="2"/>
              <a:buNone/>
            </a:pPr>
            <a:r>
              <a:rPr lang="hr-HR" sz="1400" b="1" dirty="0" err="1">
                <a:solidFill>
                  <a:schemeClr val="bg1"/>
                </a:solidFill>
                <a:hlinkClick r:id="rId4"/>
              </a:rPr>
              <a:t>kresimir.brckan</a:t>
            </a:r>
            <a:r>
              <a:rPr lang="hr-HR" sz="1400" b="1" dirty="0">
                <a:solidFill>
                  <a:schemeClr val="bg1"/>
                </a:solidFill>
                <a:hlinkClick r:id="rId4"/>
              </a:rPr>
              <a:t>@</a:t>
            </a:r>
            <a:r>
              <a:rPr lang="hr-HR" sz="1400" b="1" dirty="0" err="1">
                <a:solidFill>
                  <a:schemeClr val="bg1"/>
                </a:solidFill>
                <a:hlinkClick r:id="rId4"/>
              </a:rPr>
              <a:t>ekonerg.hr</a:t>
            </a:r>
            <a:r>
              <a:rPr lang="hr-HR" sz="1400" b="1" dirty="0">
                <a:solidFill>
                  <a:schemeClr val="bg1"/>
                </a:solidFill>
              </a:rPr>
              <a:t> </a:t>
            </a:r>
          </a:p>
          <a:p>
            <a:pPr lvl="1">
              <a:lnSpc>
                <a:spcPct val="85000"/>
              </a:lnSpc>
              <a:spcBef>
                <a:spcPct val="40000"/>
              </a:spcBef>
              <a:buClr>
                <a:schemeClr val="accent1"/>
              </a:buClr>
              <a:buFont typeface="Wingdings" pitchFamily="2" charset="2"/>
              <a:buNone/>
            </a:pPr>
            <a:endParaRPr lang="hr-HR" sz="1400" dirty="0"/>
          </a:p>
          <a:p>
            <a:pPr>
              <a:lnSpc>
                <a:spcPct val="95000"/>
              </a:lnSpc>
              <a:buClr>
                <a:schemeClr val="accent1"/>
              </a:buClr>
              <a:buFont typeface="Wingdings" pitchFamily="2" charset="2"/>
              <a:buNone/>
            </a:pPr>
            <a:endParaRPr lang="hr-HR" sz="1800" b="1"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066"/>
                                        </p:tgtEl>
                                        <p:attrNameLst>
                                          <p:attrName>style.visibility</p:attrName>
                                        </p:attrNameLst>
                                      </p:cBhvr>
                                      <p:to>
                                        <p:strVal val="visible"/>
                                      </p:to>
                                    </p:set>
                                    <p:animEffect transition="in" filter="fade">
                                      <p:cBhvr>
                                        <p:cTn id="7" dur="500"/>
                                        <p:tgtEl>
                                          <p:spTgt spid="880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8067"/>
                                        </p:tgtEl>
                                        <p:attrNameLst>
                                          <p:attrName>style.visibility</p:attrName>
                                        </p:attrNameLst>
                                      </p:cBhvr>
                                      <p:to>
                                        <p:strVal val="visible"/>
                                      </p:to>
                                    </p:set>
                                    <p:animEffect transition="in" filter="fade">
                                      <p:cBhvr>
                                        <p:cTn id="10" dur="500"/>
                                        <p:tgtEl>
                                          <p:spTgt spid="88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0" descr="PPT-subsection-divi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11"/>
          <p:cNvSpPr>
            <a:spLocks noGrp="1" noChangeArrowheads="1"/>
          </p:cNvSpPr>
          <p:nvPr>
            <p:ph type="ctrTitle"/>
          </p:nvPr>
        </p:nvSpPr>
        <p:spPr/>
        <p:txBody>
          <a:bodyPr/>
          <a:lstStyle/>
          <a:p>
            <a:r>
              <a:rPr lang="hr-HR"/>
              <a:t>INFOR</a:t>
            </a:r>
            <a:endParaRPr lang="en-US"/>
          </a:p>
        </p:txBody>
      </p:sp>
      <p:sp>
        <p:nvSpPr>
          <p:cNvPr id="37892" name="Rectangle 12"/>
          <p:cNvSpPr>
            <a:spLocks noGrp="1" noChangeArrowheads="1"/>
          </p:cNvSpPr>
          <p:nvPr>
            <p:ph type="subTitle" idx="1"/>
          </p:nvPr>
        </p:nvSpPr>
        <p:spPr>
          <a:xfrm>
            <a:off x="2438400" y="2438400"/>
            <a:ext cx="6165850" cy="762000"/>
          </a:xfrm>
        </p:spPr>
        <p:txBody>
          <a:bodyPr/>
          <a:lstStyle/>
          <a:p>
            <a:r>
              <a:rPr lang="hr-HR"/>
              <a:t>Profil kompanije i INFOR EAM/CMMS reference</a:t>
            </a:r>
            <a:endParaRPr lang="en-US"/>
          </a:p>
        </p:txBody>
      </p:sp>
      <p:sp>
        <p:nvSpPr>
          <p:cNvPr id="9222" name="Rectangle 13"/>
          <p:cNvSpPr>
            <a:spLocks noChangeArrowheads="1"/>
          </p:cNvSpPr>
          <p:nvPr/>
        </p:nvSpPr>
        <p:spPr bwMode="auto">
          <a:xfrm>
            <a:off x="0" y="6492875"/>
            <a:ext cx="9175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fld id="{DB23C621-C3B8-4012-A22F-51EFAE24F763}" type="slidenum">
              <a:rPr lang="en-GB" sz="900">
                <a:solidFill>
                  <a:srgbClr val="999999"/>
                </a:solidFill>
                <a:ea typeface="+mn-ea"/>
                <a:cs typeface="Arial" charset="0"/>
              </a:rPr>
              <a:pPr algn="ctr" eaLnBrk="0" hangingPunct="0">
                <a:defRPr/>
              </a:pPr>
              <a:t>6</a:t>
            </a:fld>
            <a:endParaRPr lang="en-GB" sz="900" dirty="0">
              <a:solidFill>
                <a:srgbClr val="999999"/>
              </a:solidFill>
              <a:ea typeface="+mn-ea"/>
              <a:cs typeface="Arial" charset="0"/>
            </a:endParaRPr>
          </a:p>
        </p:txBody>
      </p:sp>
      <p:pic>
        <p:nvPicPr>
          <p:cNvPr id="9" name="Picture 2" descr="http://solutionsx.com/wp-content/uploads/Infor_Channel_Partner_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933" y="324970"/>
            <a:ext cx="1306701"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_x0020_1" descr="Description: cid:part1.09040308.06080709@ekonerg.h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79512" y="324970"/>
            <a:ext cx="568421"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title"/>
          </p:nvPr>
        </p:nvSpPr>
        <p:spPr/>
        <p:txBody>
          <a:bodyPr/>
          <a:lstStyle/>
          <a:p>
            <a:r>
              <a:rPr lang="hr-HR" sz="2200" smtClean="0"/>
              <a:t>Infor - profil tvrtke</a:t>
            </a:r>
            <a:endParaRPr lang="en-US" sz="2200" smtClean="0"/>
          </a:p>
        </p:txBody>
      </p:sp>
      <p:sp>
        <p:nvSpPr>
          <p:cNvPr id="38915" name="Slide Number Placeholder 2"/>
          <p:cNvSpPr>
            <a:spLocks noGrp="1"/>
          </p:cNvSpPr>
          <p:nvPr>
            <p:ph type="sldNum" sz="quarter" idx="11"/>
          </p:nvPr>
        </p:nvSpPr>
        <p:spPr>
          <a:xfrm>
            <a:off x="206375" y="6492875"/>
            <a:ext cx="122555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9ECE592-AEB7-4534-913B-49BE210BAA2D}" type="slidenum">
              <a:rPr lang="en-US" sz="900" smtClean="0">
                <a:solidFill>
                  <a:srgbClr val="B2B2B2"/>
                </a:solidFill>
              </a:rPr>
              <a:pPr/>
              <a:t>7</a:t>
            </a:fld>
            <a:endParaRPr lang="en-US" sz="900" smtClean="0">
              <a:solidFill>
                <a:srgbClr val="B2B2B2"/>
              </a:solidFill>
            </a:endParaRPr>
          </a:p>
        </p:txBody>
      </p:sp>
      <p:sp>
        <p:nvSpPr>
          <p:cNvPr id="16" name="Rounded Rectangle 15"/>
          <p:cNvSpPr/>
          <p:nvPr/>
        </p:nvSpPr>
        <p:spPr>
          <a:xfrm>
            <a:off x="359532" y="1268760"/>
            <a:ext cx="4104456" cy="1512168"/>
          </a:xfrm>
          <a:prstGeom prst="roundRect">
            <a:avLst/>
          </a:prstGeom>
          <a:solidFill>
            <a:sysClr val="window" lastClr="FFFFFF"/>
          </a:solidFill>
          <a:ln>
            <a:solidFill>
              <a:srgbClr val="13A3F7"/>
            </a:solidFill>
          </a:ln>
          <a:effectLst/>
        </p:spPr>
        <p:txBody>
          <a:bodyPr lIns="145152" tIns="72576" rIns="145152" bIns="72576"/>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smtClean="0">
                <a:ln>
                  <a:noFill/>
                </a:ln>
                <a:solidFill>
                  <a:srgbClr val="13A3F7"/>
                </a:solidFill>
                <a:effectLst/>
                <a:uLnTx/>
                <a:uFillTx/>
                <a:latin typeface="Arial"/>
                <a:ea typeface="+mn-ea"/>
                <a:cs typeface="+mn-cs"/>
              </a:rPr>
              <a:t>$2.8</a:t>
            </a:r>
            <a:r>
              <a:rPr kumimoji="0" lang="en-US" sz="3600" b="1" i="0" u="none" strike="noStrike" kern="0" cap="none" spc="0" normalizeH="0" baseline="0" noProof="0" dirty="0" smtClean="0">
                <a:ln>
                  <a:noFill/>
                </a:ln>
                <a:solidFill>
                  <a:srgbClr val="13A3F7"/>
                </a:solidFill>
                <a:effectLst/>
                <a:uLnTx/>
                <a:uFillTx/>
                <a:latin typeface="Arial"/>
                <a:ea typeface="+mn-ea"/>
                <a:cs typeface="+mn-cs"/>
              </a:rPr>
              <a:t>bn</a:t>
            </a:r>
            <a:endParaRPr kumimoji="0" lang="en-US" sz="3600" b="1" i="0" u="none" strike="noStrike" kern="0" cap="none" spc="0" normalizeH="0" baseline="0" noProof="0" dirty="0">
              <a:ln>
                <a:noFill/>
              </a:ln>
              <a:solidFill>
                <a:srgbClr val="13A3F7"/>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hr-HR" sz="1800" b="1" dirty="0">
                <a:latin typeface="Arial" pitchFamily="34" charset="0"/>
                <a:ea typeface="ＭＳ Ｐゴシック" pitchFamily="-72" charset="-128"/>
                <a:cs typeface="ＭＳ Ｐゴシック" pitchFamily="-72" charset="-128"/>
              </a:rPr>
              <a:t>Ukupni godišnji prihod</a:t>
            </a:r>
            <a:endParaRPr lang="en-US" sz="1800" b="1" dirty="0">
              <a:latin typeface="Arial" pitchFamily="34" charset="0"/>
              <a:ea typeface="ＭＳ Ｐゴシック" pitchFamily="-72" charset="-128"/>
              <a:cs typeface="ＭＳ Ｐゴシック" pitchFamily="-72" charset="-128"/>
            </a:endParaRPr>
          </a:p>
        </p:txBody>
      </p:sp>
      <p:sp>
        <p:nvSpPr>
          <p:cNvPr id="22" name="Rounded Rectangle 21"/>
          <p:cNvSpPr/>
          <p:nvPr/>
        </p:nvSpPr>
        <p:spPr>
          <a:xfrm>
            <a:off x="4716016" y="1268388"/>
            <a:ext cx="4104456" cy="1512168"/>
          </a:xfrm>
          <a:prstGeom prst="roundRect">
            <a:avLst/>
          </a:prstGeom>
          <a:solidFill>
            <a:sysClr val="window" lastClr="FFFFFF"/>
          </a:solidFill>
          <a:ln>
            <a:solidFill>
              <a:srgbClr val="13A3F7"/>
            </a:solidFill>
          </a:ln>
          <a:effectLst/>
        </p:spPr>
        <p:txBody>
          <a:bodyPr lIns="145152" tIns="72576" rIns="145152" bIns="72576"/>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hr-HR" sz="4400" b="1" i="0" u="none" strike="noStrike" kern="0" cap="none" spc="0" normalizeH="0" baseline="0" noProof="0" dirty="0" smtClean="0">
                <a:ln>
                  <a:noFill/>
                </a:ln>
                <a:solidFill>
                  <a:srgbClr val="13A3F7"/>
                </a:solidFill>
                <a:effectLst/>
                <a:uLnTx/>
                <a:uFillTx/>
                <a:latin typeface="Arial"/>
                <a:ea typeface="+mn-ea"/>
                <a:cs typeface="+mn-cs"/>
              </a:rPr>
              <a:t>1.500</a:t>
            </a:r>
            <a:endParaRPr kumimoji="0" lang="en-US" sz="3600" b="1" i="0" u="none" strike="noStrike" kern="0" cap="none" spc="0" normalizeH="0" baseline="0" noProof="0" dirty="0">
              <a:ln>
                <a:noFill/>
              </a:ln>
              <a:solidFill>
                <a:srgbClr val="13A3F7"/>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hr-HR" sz="1800" b="1" dirty="0">
                <a:latin typeface="Arial" pitchFamily="34" charset="0"/>
                <a:ea typeface="ＭＳ Ｐゴシック" pitchFamily="-72" charset="-128"/>
                <a:cs typeface="ＭＳ Ｐゴシック" pitchFamily="-72" charset="-128"/>
              </a:rPr>
              <a:t>Infor Channel Partnera</a:t>
            </a:r>
            <a:endParaRPr lang="en-US" sz="1800" b="1" dirty="0">
              <a:latin typeface="Arial" pitchFamily="34" charset="0"/>
              <a:ea typeface="ＭＳ Ｐゴシック" pitchFamily="-72" charset="-128"/>
              <a:cs typeface="ＭＳ Ｐゴシック" pitchFamily="-72" charset="-128"/>
            </a:endParaRPr>
          </a:p>
        </p:txBody>
      </p:sp>
      <p:sp>
        <p:nvSpPr>
          <p:cNvPr id="23" name="Rounded Rectangle 22"/>
          <p:cNvSpPr/>
          <p:nvPr/>
        </p:nvSpPr>
        <p:spPr>
          <a:xfrm>
            <a:off x="359532" y="2924944"/>
            <a:ext cx="4104456" cy="1512168"/>
          </a:xfrm>
          <a:prstGeom prst="roundRect">
            <a:avLst/>
          </a:prstGeom>
          <a:solidFill>
            <a:sysClr val="window" lastClr="FFFFFF"/>
          </a:solidFill>
          <a:ln>
            <a:solidFill>
              <a:srgbClr val="13A3F7"/>
            </a:solidFill>
          </a:ln>
          <a:effectLst/>
        </p:spPr>
        <p:txBody>
          <a:bodyPr lIns="145152" tIns="72576" rIns="145152" bIns="72576"/>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hr-HR" sz="4400" b="1" i="0" u="none" strike="noStrike" kern="0" cap="none" spc="0" normalizeH="0" baseline="0" noProof="0" dirty="0" smtClean="0">
                <a:ln>
                  <a:noFill/>
                </a:ln>
                <a:solidFill>
                  <a:srgbClr val="13A3F7"/>
                </a:solidFill>
                <a:effectLst/>
                <a:uLnTx/>
                <a:uFillTx/>
                <a:latin typeface="Arial"/>
                <a:ea typeface="+mn-ea"/>
                <a:cs typeface="+mn-cs"/>
              </a:rPr>
              <a:t>5</a:t>
            </a:r>
            <a:endParaRPr kumimoji="0" lang="en-US" sz="3600" b="1" i="0" u="none" strike="noStrike" kern="0" cap="none" spc="0" normalizeH="0" baseline="0" noProof="0" dirty="0">
              <a:ln>
                <a:noFill/>
              </a:ln>
              <a:solidFill>
                <a:srgbClr val="13A3F7"/>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hr-HR" sz="1800" b="1" dirty="0">
                <a:latin typeface="Arial" pitchFamily="34" charset="0"/>
                <a:ea typeface="ＭＳ Ｐゴシック" pitchFamily="-72" charset="-128"/>
                <a:cs typeface="ＭＳ Ｐゴシック" pitchFamily="-72" charset="-128"/>
              </a:rPr>
              <a:t>Uzastopnih kvartala dvoznamenkastog rasta prihoda</a:t>
            </a:r>
            <a:endParaRPr lang="en-US" sz="1800" b="1" dirty="0">
              <a:latin typeface="Arial" pitchFamily="34" charset="0"/>
              <a:ea typeface="ＭＳ Ｐゴシック" pitchFamily="-72" charset="-128"/>
              <a:cs typeface="ＭＳ Ｐゴシック" pitchFamily="-72" charset="-128"/>
            </a:endParaRPr>
          </a:p>
        </p:txBody>
      </p:sp>
      <p:sp>
        <p:nvSpPr>
          <p:cNvPr id="24" name="Rounded Rectangle 23"/>
          <p:cNvSpPr/>
          <p:nvPr/>
        </p:nvSpPr>
        <p:spPr>
          <a:xfrm>
            <a:off x="359532" y="4581128"/>
            <a:ext cx="4104456" cy="1512168"/>
          </a:xfrm>
          <a:prstGeom prst="roundRect">
            <a:avLst/>
          </a:prstGeom>
          <a:solidFill>
            <a:sysClr val="window" lastClr="FFFFFF"/>
          </a:solidFill>
          <a:ln>
            <a:solidFill>
              <a:srgbClr val="13A3F7"/>
            </a:solidFill>
          </a:ln>
          <a:effectLst/>
        </p:spPr>
        <p:txBody>
          <a:bodyPr lIns="145152" tIns="72576" rIns="145152" bIns="72576"/>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hr-HR" sz="4400" b="1" i="0" u="none" strike="noStrike" kern="0" cap="none" spc="0" normalizeH="0" baseline="0" noProof="0" dirty="0" smtClean="0">
                <a:ln>
                  <a:noFill/>
                </a:ln>
                <a:solidFill>
                  <a:srgbClr val="13A3F7"/>
                </a:solidFill>
                <a:effectLst/>
                <a:uLnTx/>
                <a:uFillTx/>
                <a:latin typeface="Arial"/>
                <a:ea typeface="+mn-ea"/>
                <a:cs typeface="+mn-cs"/>
              </a:rPr>
              <a:t>3.</a:t>
            </a:r>
            <a:endParaRPr kumimoji="0" lang="en-US" sz="3600" b="1" i="0" u="none" strike="noStrike" kern="0" cap="none" spc="0" normalizeH="0" baseline="0" noProof="0" dirty="0">
              <a:ln>
                <a:noFill/>
              </a:ln>
              <a:solidFill>
                <a:srgbClr val="13A3F7"/>
              </a:solidFill>
              <a:effectLst/>
              <a:uLnTx/>
              <a:uFillTx/>
              <a:latin typeface="Arial"/>
              <a:ea typeface="+mn-ea"/>
              <a:cs typeface="+mn-cs"/>
            </a:endParaRPr>
          </a:p>
          <a:p>
            <a:pPr algn="ctr" fontAlgn="auto">
              <a:spcBef>
                <a:spcPts val="0"/>
              </a:spcBef>
              <a:spcAft>
                <a:spcPts val="0"/>
              </a:spcAft>
              <a:defRPr/>
            </a:pPr>
            <a:r>
              <a:rPr lang="hr-HR" sz="1800" b="1" dirty="0">
                <a:latin typeface="Arial" pitchFamily="34" charset="0"/>
                <a:ea typeface="ＭＳ Ｐゴシック" pitchFamily="-72" charset="-128"/>
                <a:cs typeface="ＭＳ Ｐゴシック" pitchFamily="-72" charset="-128"/>
              </a:rPr>
              <a:t>Svjetski proizvođač poslovnih aplikacija</a:t>
            </a:r>
            <a:endParaRPr lang="en-US" sz="1800" b="1" dirty="0">
              <a:latin typeface="Arial" pitchFamily="34" charset="0"/>
              <a:ea typeface="ＭＳ Ｐゴシック" pitchFamily="-72" charset="-128"/>
              <a:cs typeface="ＭＳ Ｐゴシック" pitchFamily="-72" charset="-128"/>
            </a:endParaRPr>
          </a:p>
        </p:txBody>
      </p:sp>
      <p:sp>
        <p:nvSpPr>
          <p:cNvPr id="25" name="Rounded Rectangle 24"/>
          <p:cNvSpPr/>
          <p:nvPr/>
        </p:nvSpPr>
        <p:spPr>
          <a:xfrm>
            <a:off x="4716016" y="2924944"/>
            <a:ext cx="4104456" cy="1512168"/>
          </a:xfrm>
          <a:prstGeom prst="roundRect">
            <a:avLst/>
          </a:prstGeom>
          <a:solidFill>
            <a:sysClr val="window" lastClr="FFFFFF"/>
          </a:solidFill>
          <a:ln>
            <a:solidFill>
              <a:srgbClr val="13A3F7"/>
            </a:solidFill>
          </a:ln>
          <a:effectLst/>
        </p:spPr>
        <p:txBody>
          <a:bodyPr lIns="145152" tIns="72576" rIns="145152" bIns="72576"/>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hr-HR" sz="4400" b="1" i="0" u="none" strike="noStrike" kern="0" cap="none" spc="0" normalizeH="0" baseline="0" noProof="0" dirty="0" smtClean="0">
                <a:ln>
                  <a:noFill/>
                </a:ln>
                <a:solidFill>
                  <a:srgbClr val="13A3F7"/>
                </a:solidFill>
                <a:effectLst/>
                <a:uLnTx/>
                <a:uFillTx/>
                <a:latin typeface="Arial"/>
                <a:ea typeface="+mn-ea"/>
                <a:cs typeface="+mn-cs"/>
              </a:rPr>
              <a:t>75.000</a:t>
            </a:r>
            <a:endParaRPr kumimoji="0" lang="en-US" sz="3600" b="1" i="0" u="none" strike="noStrike" kern="0" cap="none" spc="0" normalizeH="0" baseline="0" noProof="0" dirty="0">
              <a:ln>
                <a:noFill/>
              </a:ln>
              <a:solidFill>
                <a:srgbClr val="13A3F7"/>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hr-HR" sz="1800" b="1" dirty="0">
                <a:latin typeface="Arial" pitchFamily="34" charset="0"/>
                <a:ea typeface="ＭＳ Ｐゴシック" pitchFamily="-72" charset="-128"/>
                <a:cs typeface="ＭＳ Ｐゴシック" pitchFamily="-72" charset="-128"/>
              </a:rPr>
              <a:t>Klijenata u 164 države</a:t>
            </a:r>
            <a:endParaRPr lang="en-US" sz="1800" b="1" dirty="0">
              <a:latin typeface="Arial" pitchFamily="34" charset="0"/>
              <a:ea typeface="ＭＳ Ｐゴシック" pitchFamily="-72" charset="-128"/>
              <a:cs typeface="ＭＳ Ｐゴシック" pitchFamily="-72" charset="-128"/>
            </a:endParaRPr>
          </a:p>
        </p:txBody>
      </p:sp>
      <p:sp>
        <p:nvSpPr>
          <p:cNvPr id="26" name="Rounded Rectangle 25"/>
          <p:cNvSpPr/>
          <p:nvPr/>
        </p:nvSpPr>
        <p:spPr>
          <a:xfrm>
            <a:off x="4720977" y="4581128"/>
            <a:ext cx="4104456" cy="1512168"/>
          </a:xfrm>
          <a:prstGeom prst="roundRect">
            <a:avLst/>
          </a:prstGeom>
          <a:solidFill>
            <a:sysClr val="window" lastClr="FFFFFF"/>
          </a:solidFill>
          <a:ln>
            <a:solidFill>
              <a:srgbClr val="13A3F7"/>
            </a:solidFill>
          </a:ln>
          <a:effectLst/>
        </p:spPr>
        <p:txBody>
          <a:bodyPr lIns="145152" tIns="72576" rIns="145152" bIns="72576"/>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hr-HR" sz="4400" b="1" i="0" u="none" strike="noStrike" kern="0" cap="none" spc="0" normalizeH="0" baseline="0" noProof="0" dirty="0" smtClean="0">
                <a:ln>
                  <a:noFill/>
                </a:ln>
                <a:solidFill>
                  <a:srgbClr val="13A3F7"/>
                </a:solidFill>
                <a:effectLst/>
                <a:uLnTx/>
                <a:uFillTx/>
                <a:latin typeface="Arial"/>
                <a:ea typeface="+mn-ea"/>
                <a:cs typeface="+mn-cs"/>
              </a:rPr>
              <a:t>2.300</a:t>
            </a:r>
            <a:endParaRPr kumimoji="0" lang="en-US" sz="3600" b="1" i="0" u="none" strike="noStrike" kern="0" cap="none" spc="0" normalizeH="0" baseline="0" noProof="0" dirty="0">
              <a:ln>
                <a:noFill/>
              </a:ln>
              <a:solidFill>
                <a:srgbClr val="13A3F7"/>
              </a:solidFill>
              <a:effectLst/>
              <a:uLnTx/>
              <a:uFillTx/>
              <a:latin typeface="Arial"/>
              <a:ea typeface="+mn-ea"/>
              <a:cs typeface="+mn-cs"/>
            </a:endParaRPr>
          </a:p>
          <a:p>
            <a:pPr algn="ctr" fontAlgn="auto">
              <a:spcBef>
                <a:spcPts val="0"/>
              </a:spcBef>
              <a:spcAft>
                <a:spcPts val="0"/>
              </a:spcAft>
              <a:defRPr/>
            </a:pPr>
            <a:r>
              <a:rPr lang="hr-HR" sz="1800" b="1" dirty="0">
                <a:latin typeface="Arial" pitchFamily="34" charset="0"/>
                <a:ea typeface="ＭＳ Ｐゴシック" pitchFamily="-72" charset="-128"/>
                <a:cs typeface="ＭＳ Ｐゴシック" pitchFamily="-72" charset="-128"/>
              </a:rPr>
              <a:t>Novih klijenata u prošloj fiskalnoj godini</a:t>
            </a:r>
            <a:endParaRPr lang="en-US" sz="1800" b="1" dirty="0">
              <a:latin typeface="Arial" pitchFamily="34" charset="0"/>
              <a:ea typeface="ＭＳ Ｐゴシック" pitchFamily="-72" charset="-128"/>
              <a:cs typeface="ＭＳ Ｐゴシック" pitchFamily="-72" charset="-128"/>
            </a:endParaRPr>
          </a:p>
        </p:txBody>
      </p:sp>
    </p:spTree>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381125" y="152400"/>
            <a:ext cx="7389813" cy="742950"/>
          </a:xfrm>
        </p:spPr>
        <p:txBody>
          <a:bodyPr/>
          <a:lstStyle/>
          <a:p>
            <a:pPr eaLnBrk="1" hangingPunct="1"/>
            <a:r>
              <a:rPr lang="hr-HR" sz="2200" dirty="0">
                <a:ea typeface="ＭＳ Ｐゴシック" pitchFamily="34" charset="-128"/>
              </a:rPr>
              <a:t>Infor </a:t>
            </a:r>
            <a:r>
              <a:rPr lang="hr-HR" sz="2200" dirty="0" smtClean="0">
                <a:ea typeface="ＭＳ Ｐゴシック" pitchFamily="34" charset="-128"/>
              </a:rPr>
              <a:t>EAM</a:t>
            </a:r>
            <a:endParaRPr lang="de-DE" sz="2200" dirty="0" smtClean="0">
              <a:ea typeface="ＭＳ Ｐゴシック" pitchFamily="34" charset="-128"/>
            </a:endParaRPr>
          </a:p>
        </p:txBody>
      </p:sp>
      <p:sp>
        <p:nvSpPr>
          <p:cNvPr id="16387" name="Slide Number Placeholder 6"/>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ctr" eaLnBrk="0" fontAlgn="base" hangingPunct="0">
              <a:spcBef>
                <a:spcPct val="0"/>
              </a:spcBef>
              <a:spcAft>
                <a:spcPct val="0"/>
              </a:spcAft>
              <a:defRPr sz="2200">
                <a:solidFill>
                  <a:schemeClr val="tx1"/>
                </a:solidFill>
                <a:latin typeface="Arial" charset="0"/>
              </a:defRPr>
            </a:lvl6pPr>
            <a:lvl7pPr marL="2971800" indent="-228600" algn="ctr" eaLnBrk="0" fontAlgn="base" hangingPunct="0">
              <a:spcBef>
                <a:spcPct val="0"/>
              </a:spcBef>
              <a:spcAft>
                <a:spcPct val="0"/>
              </a:spcAft>
              <a:defRPr sz="2200">
                <a:solidFill>
                  <a:schemeClr val="tx1"/>
                </a:solidFill>
                <a:latin typeface="Arial" charset="0"/>
              </a:defRPr>
            </a:lvl7pPr>
            <a:lvl8pPr marL="3429000" indent="-228600" algn="ctr" eaLnBrk="0" fontAlgn="base" hangingPunct="0">
              <a:spcBef>
                <a:spcPct val="0"/>
              </a:spcBef>
              <a:spcAft>
                <a:spcPct val="0"/>
              </a:spcAft>
              <a:defRPr sz="2200">
                <a:solidFill>
                  <a:schemeClr val="tx1"/>
                </a:solidFill>
                <a:latin typeface="Arial" charset="0"/>
              </a:defRPr>
            </a:lvl8pPr>
            <a:lvl9pPr marL="3886200" indent="-228600" algn="ctr" eaLnBrk="0" fontAlgn="base" hangingPunct="0">
              <a:spcBef>
                <a:spcPct val="0"/>
              </a:spcBef>
              <a:spcAft>
                <a:spcPct val="0"/>
              </a:spcAft>
              <a:defRPr sz="2200">
                <a:solidFill>
                  <a:schemeClr val="tx1"/>
                </a:solidFill>
                <a:latin typeface="Arial" charset="0"/>
              </a:defRPr>
            </a:lvl9pPr>
          </a:lstStyle>
          <a:p>
            <a:pPr>
              <a:defRPr/>
            </a:pPr>
            <a:fld id="{EAA43F52-DE67-4703-9925-072D6F84B16E}" type="slidenum">
              <a:rPr lang="en-US" sz="900">
                <a:solidFill>
                  <a:srgbClr val="B2B2B2"/>
                </a:solidFill>
              </a:rPr>
              <a:pPr>
                <a:defRPr/>
              </a:pPr>
              <a:t>8</a:t>
            </a:fld>
            <a:endParaRPr lang="en-US" sz="900">
              <a:solidFill>
                <a:srgbClr val="B2B2B2"/>
              </a:solidFill>
            </a:endParaRPr>
          </a:p>
        </p:txBody>
      </p:sp>
      <p:sp>
        <p:nvSpPr>
          <p:cNvPr id="14" name="Content Placeholder 3"/>
          <p:cNvSpPr>
            <a:spLocks noGrp="1"/>
          </p:cNvSpPr>
          <p:nvPr>
            <p:ph sz="quarter" idx="4294967295"/>
          </p:nvPr>
        </p:nvSpPr>
        <p:spPr>
          <a:xfrm>
            <a:off x="539552" y="1268760"/>
            <a:ext cx="5400000" cy="5236755"/>
          </a:xfrm>
          <a:prstGeom prst="rect">
            <a:avLst/>
          </a:prstGeom>
          <a:solidFill>
            <a:sysClr val="window" lastClr="FFFFFF"/>
          </a:solidFill>
          <a:ln w="1270">
            <a:solidFill>
              <a:schemeClr val="tx1"/>
            </a:solidFill>
          </a:ln>
        </p:spPr>
        <p:txBody>
          <a:bodyPr lIns="365760" tIns="365760" rIns="365760" bIns="365760"/>
          <a:lstStyle/>
          <a:p>
            <a:pPr marL="0" indent="0" eaLnBrk="1" fontAlgn="auto" hangingPunct="1">
              <a:lnSpc>
                <a:spcPct val="100000"/>
              </a:lnSpc>
              <a:spcBef>
                <a:spcPts val="0"/>
              </a:spcBef>
              <a:spcAft>
                <a:spcPts val="0"/>
              </a:spcAft>
              <a:buClrTx/>
              <a:buNone/>
              <a:tabLst/>
            </a:pPr>
            <a:r>
              <a:rPr lang="hr-HR" sz="1800" b="1" dirty="0" smtClean="0">
                <a:latin typeface="Arial" pitchFamily="34" charset="0"/>
              </a:rPr>
              <a:t>Pozicija na tržištu</a:t>
            </a:r>
            <a:endParaRPr lang="hr-HR" sz="1400" dirty="0" smtClean="0">
              <a:ea typeface="ＭＳ Ｐゴシック" pitchFamily="34" charset="-128"/>
            </a:endParaRPr>
          </a:p>
          <a:p>
            <a:pPr eaLnBrk="1" hangingPunct="1"/>
            <a:r>
              <a:rPr lang="hr-HR" sz="1400" dirty="0" smtClean="0">
                <a:ea typeface="ＭＳ Ｐゴシック" pitchFamily="34" charset="-128"/>
              </a:rPr>
              <a:t>Infor </a:t>
            </a:r>
            <a:r>
              <a:rPr lang="hr-HR" sz="1400" dirty="0">
                <a:ea typeface="ＭＳ Ｐゴシック" pitchFamily="34" charset="-128"/>
              </a:rPr>
              <a:t>Enterprise Asset Management (EAM) / Computerized Maintenance Management Systems (CMMS) ubrajaju se u red najboljih u klasi specijaliziranih („Best in Class”,”Best </a:t>
            </a:r>
            <a:r>
              <a:rPr lang="hr-HR" sz="1400" dirty="0" err="1">
                <a:ea typeface="ＭＳ Ｐゴシック" pitchFamily="34" charset="-128"/>
              </a:rPr>
              <a:t>of</a:t>
            </a:r>
            <a:r>
              <a:rPr lang="hr-HR" sz="1400" dirty="0">
                <a:ea typeface="ＭＳ Ｐゴシック" pitchFamily="34" charset="-128"/>
              </a:rPr>
              <a:t> </a:t>
            </a:r>
            <a:r>
              <a:rPr lang="hr-HR" sz="1400" dirty="0" err="1">
                <a:ea typeface="ＭＳ Ｐゴシック" pitchFamily="34" charset="-128"/>
              </a:rPr>
              <a:t>Breed</a:t>
            </a:r>
            <a:r>
              <a:rPr lang="hr-HR" sz="1400" dirty="0">
                <a:ea typeface="ＭＳ Ｐゴシック" pitchFamily="34" charset="-128"/>
              </a:rPr>
              <a:t>”) specijaliziranih rješenja za upravljanje održavanjem i Asset Management</a:t>
            </a:r>
          </a:p>
          <a:p>
            <a:pPr eaLnBrk="1" hangingPunct="1"/>
            <a:r>
              <a:rPr lang="hr-HR" sz="1400" dirty="0">
                <a:ea typeface="ＭＳ Ｐゴシック" pitchFamily="34" charset="-128"/>
              </a:rPr>
              <a:t>Infor EAM/CMMS su godinama pozicionirana od neovisnih analitičkih kuća (</a:t>
            </a:r>
            <a:r>
              <a:rPr lang="hr-HR" sz="1400" dirty="0" err="1">
                <a:ea typeface="ＭＳ Ｐゴシック" pitchFamily="34" charset="-128"/>
              </a:rPr>
              <a:t>Gartner</a:t>
            </a:r>
            <a:r>
              <a:rPr lang="hr-HR" sz="1400" dirty="0">
                <a:ea typeface="ＭＳ Ｐゴシック" pitchFamily="34" charset="-128"/>
              </a:rPr>
              <a:t>, ARC </a:t>
            </a:r>
            <a:r>
              <a:rPr lang="hr-HR" sz="1400" dirty="0" err="1">
                <a:ea typeface="ＭＳ Ｐゴシック" pitchFamily="34" charset="-128"/>
              </a:rPr>
              <a:t>Advisory</a:t>
            </a:r>
            <a:r>
              <a:rPr lang="hr-HR" sz="1400" dirty="0">
                <a:ea typeface="ＭＳ Ｐゴシック" pitchFamily="34" charset="-128"/>
              </a:rPr>
              <a:t> Group, TEC - </a:t>
            </a:r>
            <a:r>
              <a:rPr lang="hr-HR" sz="1400" dirty="0" err="1">
                <a:ea typeface="ＭＳ Ｐゴシック" pitchFamily="34" charset="-128"/>
              </a:rPr>
              <a:t>Technology</a:t>
            </a:r>
            <a:r>
              <a:rPr lang="hr-HR" sz="1400" dirty="0">
                <a:ea typeface="ＭＳ Ｐゴシック" pitchFamily="34" charset="-128"/>
              </a:rPr>
              <a:t> </a:t>
            </a:r>
            <a:r>
              <a:rPr lang="hr-HR" sz="1400" dirty="0" err="1">
                <a:ea typeface="ＭＳ Ｐゴシック" pitchFamily="34" charset="-128"/>
              </a:rPr>
              <a:t>Evaluation</a:t>
            </a:r>
            <a:r>
              <a:rPr lang="hr-HR" sz="1400" dirty="0">
                <a:ea typeface="ＭＳ Ｐゴシック" pitchFamily="34" charset="-128"/>
              </a:rPr>
              <a:t> </a:t>
            </a:r>
            <a:r>
              <a:rPr lang="hr-HR" sz="1400" dirty="0" err="1">
                <a:ea typeface="ＭＳ Ｐゴシック" pitchFamily="34" charset="-128"/>
              </a:rPr>
              <a:t>Centers</a:t>
            </a:r>
            <a:r>
              <a:rPr lang="hr-HR" sz="1400" dirty="0">
                <a:ea typeface="ＭＳ Ｐゴシック" pitchFamily="34" charset="-128"/>
              </a:rPr>
              <a:t> …) i specijaliziranih </a:t>
            </a:r>
            <a:r>
              <a:rPr lang="hr-HR" sz="1400" dirty="0" smtClean="0">
                <a:ea typeface="ＭＳ Ｐゴシック" pitchFamily="34" charset="-128"/>
              </a:rPr>
              <a:t>Maintenance / Asset Management / </a:t>
            </a:r>
            <a:r>
              <a:rPr lang="hr-HR" sz="1400" dirty="0" err="1" smtClean="0">
                <a:ea typeface="ＭＳ Ｐゴシック" pitchFamily="34" charset="-128"/>
              </a:rPr>
              <a:t>Reliability</a:t>
            </a:r>
            <a:r>
              <a:rPr lang="hr-HR" sz="1400" dirty="0" smtClean="0">
                <a:ea typeface="ＭＳ Ｐゴシック" pitchFamily="34" charset="-128"/>
              </a:rPr>
              <a:t> </a:t>
            </a:r>
            <a:r>
              <a:rPr lang="hr-HR" sz="1400" dirty="0">
                <a:ea typeface="ＭＳ Ｐゴシック" pitchFamily="34" charset="-128"/>
              </a:rPr>
              <a:t>web portala (</a:t>
            </a:r>
            <a:r>
              <a:rPr lang="hr-HR" sz="1400" dirty="0" err="1">
                <a:ea typeface="ＭＳ Ｐゴシック" pitchFamily="34" charset="-128"/>
              </a:rPr>
              <a:t>Plant</a:t>
            </a:r>
            <a:r>
              <a:rPr lang="hr-HR" sz="1400" dirty="0">
                <a:ea typeface="ＭＳ Ｐゴシック" pitchFamily="34" charset="-128"/>
              </a:rPr>
              <a:t> </a:t>
            </a:r>
            <a:r>
              <a:rPr lang="hr-HR" sz="1400" dirty="0" err="1">
                <a:ea typeface="ＭＳ Ｐゴシック" pitchFamily="34" charset="-128"/>
              </a:rPr>
              <a:t>Services</a:t>
            </a:r>
            <a:r>
              <a:rPr lang="hr-HR" sz="1400" dirty="0">
                <a:ea typeface="ＭＳ Ｐゴシック" pitchFamily="34" charset="-128"/>
              </a:rPr>
              <a:t> …) među lidere na svjetskom IT tržištu EAM/CMMS sustava </a:t>
            </a:r>
          </a:p>
          <a:p>
            <a:pPr eaLnBrk="1" hangingPunct="1"/>
            <a:r>
              <a:rPr lang="hr-HR" sz="1400" dirty="0">
                <a:ea typeface="ＭＳ Ｐゴシック" pitchFamily="34" charset="-128"/>
              </a:rPr>
              <a:t>Infor je izvršio integraciju svih poslovnih aplikacija iz svog portfelja na platformi Infor ION i može ponuditi kompletno integrirano poslovno rješenje - Infor ERP sa snažnim Infor EAM modulom za upravljanje </a:t>
            </a:r>
            <a:r>
              <a:rPr lang="hr-HR" sz="1400" dirty="0" smtClean="0">
                <a:ea typeface="ＭＳ Ｐゴシック" pitchFamily="34" charset="-128"/>
              </a:rPr>
              <a:t>održavanjem</a:t>
            </a:r>
            <a:endParaRPr lang="hr-HR" sz="1400" dirty="0">
              <a:ea typeface="ＭＳ Ｐゴシック" pitchFamily="34" charset="-128"/>
            </a:endParaRPr>
          </a:p>
        </p:txBody>
      </p:sp>
      <p:pic>
        <p:nvPicPr>
          <p:cNvPr id="159746" name="Picture 2" descr="http://www.terna.com/uploads/pics/erp_partner_infor_logo_pa_001_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900" y="3293788"/>
            <a:ext cx="1918671" cy="999308"/>
          </a:xfrm>
          <a:prstGeom prst="rect">
            <a:avLst/>
          </a:prstGeom>
          <a:noFill/>
          <a:extLst>
            <a:ext uri="{909E8E84-426E-40DD-AFC4-6F175D3DCCD1}">
              <a14:hiddenFill xmlns:a14="http://schemas.microsoft.com/office/drawing/2010/main">
                <a:solidFill>
                  <a:srgbClr val="FFFFFF"/>
                </a:solidFill>
              </a14:hiddenFill>
            </a:ext>
          </a:extLst>
        </p:spPr>
      </p:pic>
      <p:pic>
        <p:nvPicPr>
          <p:cNvPr id="159750" name="Picture 6" descr="http://www.telecomreseller.com/wp-content/uploads/2013/11/Gartner_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848" y="5949280"/>
            <a:ext cx="864096" cy="248047"/>
          </a:xfrm>
          <a:prstGeom prst="rect">
            <a:avLst/>
          </a:prstGeom>
          <a:noFill/>
          <a:extLst>
            <a:ext uri="{909E8E84-426E-40DD-AFC4-6F175D3DCCD1}">
              <a14:hiddenFill xmlns:a14="http://schemas.microsoft.com/office/drawing/2010/main">
                <a:solidFill>
                  <a:srgbClr val="FFFFFF"/>
                </a:solidFill>
              </a14:hiddenFill>
            </a:ext>
          </a:extLst>
        </p:spPr>
      </p:pic>
      <p:pic>
        <p:nvPicPr>
          <p:cNvPr id="159752" name="Picture 8" descr="http://www.automationworld.com/sites/default/files/styles/lightbox/public/images/awissues/03_11/Departments/1103WebToc12_ARCLogo.jpg?itok=464gsev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8335" y="5928027"/>
            <a:ext cx="531417" cy="309285"/>
          </a:xfrm>
          <a:prstGeom prst="rect">
            <a:avLst/>
          </a:prstGeom>
          <a:noFill/>
          <a:extLst>
            <a:ext uri="{909E8E84-426E-40DD-AFC4-6F175D3DCCD1}">
              <a14:hiddenFill xmlns:a14="http://schemas.microsoft.com/office/drawing/2010/main">
                <a:solidFill>
                  <a:srgbClr val="FFFFFF"/>
                </a:solidFill>
              </a14:hiddenFill>
            </a:ext>
          </a:extLst>
        </p:spPr>
      </p:pic>
      <p:pic>
        <p:nvPicPr>
          <p:cNvPr id="159754" name="Picture 10" descr="http://ww1.prweb.com/prfiles/2009/10/01/1321094/TEC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3096" y="5974563"/>
            <a:ext cx="1364483" cy="279099"/>
          </a:xfrm>
          <a:prstGeom prst="rect">
            <a:avLst/>
          </a:prstGeom>
          <a:noFill/>
          <a:extLst>
            <a:ext uri="{909E8E84-426E-40DD-AFC4-6F175D3DCCD1}">
              <a14:hiddenFill xmlns:a14="http://schemas.microsoft.com/office/drawing/2010/main">
                <a:solidFill>
                  <a:srgbClr val="FFFFFF"/>
                </a:solidFill>
              </a14:hiddenFill>
            </a:ext>
          </a:extLst>
        </p:spPr>
      </p:pic>
      <p:pic>
        <p:nvPicPr>
          <p:cNvPr id="159756" name="Picture 12" descr="http://news.usa.siemens.biz/sites/siemensusa.newshq.businesswire.com/files/plant_service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05264" y="5949280"/>
            <a:ext cx="1190872" cy="205454"/>
          </a:xfrm>
          <a:prstGeom prst="rect">
            <a:avLst/>
          </a:prstGeom>
          <a:noFill/>
          <a:extLst>
            <a:ext uri="{909E8E84-426E-40DD-AFC4-6F175D3DCCD1}">
              <a14:hiddenFill xmlns:a14="http://schemas.microsoft.com/office/drawing/2010/main">
                <a:solidFill>
                  <a:srgbClr val="FFFFFF"/>
                </a:solidFill>
              </a14:hiddenFill>
            </a:ext>
          </a:extLst>
        </p:spPr>
      </p:pic>
      <p:pic>
        <p:nvPicPr>
          <p:cNvPr id="138244" name="Picture 4" descr="http://upload.wikimedia.org/wikipedia/ru/1/1b/IDC_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45024" y="5974563"/>
            <a:ext cx="542373" cy="256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215261"/>
      </p:ext>
    </p:extLst>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xfrm>
            <a:off x="179388" y="6459538"/>
            <a:ext cx="7620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ctr" eaLnBrk="0" fontAlgn="base" hangingPunct="0">
              <a:spcBef>
                <a:spcPct val="0"/>
              </a:spcBef>
              <a:spcAft>
                <a:spcPct val="0"/>
              </a:spcAft>
              <a:defRPr sz="2200">
                <a:solidFill>
                  <a:schemeClr val="tx1"/>
                </a:solidFill>
                <a:latin typeface="Arial" charset="0"/>
              </a:defRPr>
            </a:lvl6pPr>
            <a:lvl7pPr marL="2971800" indent="-228600" algn="ctr" eaLnBrk="0" fontAlgn="base" hangingPunct="0">
              <a:spcBef>
                <a:spcPct val="0"/>
              </a:spcBef>
              <a:spcAft>
                <a:spcPct val="0"/>
              </a:spcAft>
              <a:defRPr sz="2200">
                <a:solidFill>
                  <a:schemeClr val="tx1"/>
                </a:solidFill>
                <a:latin typeface="Arial" charset="0"/>
              </a:defRPr>
            </a:lvl7pPr>
            <a:lvl8pPr marL="3429000" indent="-228600" algn="ctr" eaLnBrk="0" fontAlgn="base" hangingPunct="0">
              <a:spcBef>
                <a:spcPct val="0"/>
              </a:spcBef>
              <a:spcAft>
                <a:spcPct val="0"/>
              </a:spcAft>
              <a:defRPr sz="2200">
                <a:solidFill>
                  <a:schemeClr val="tx1"/>
                </a:solidFill>
                <a:latin typeface="Arial" charset="0"/>
              </a:defRPr>
            </a:lvl8pPr>
            <a:lvl9pPr marL="3886200" indent="-228600" algn="ctr" eaLnBrk="0" fontAlgn="base" hangingPunct="0">
              <a:spcBef>
                <a:spcPct val="0"/>
              </a:spcBef>
              <a:spcAft>
                <a:spcPct val="0"/>
              </a:spcAft>
              <a:defRPr sz="2200">
                <a:solidFill>
                  <a:schemeClr val="tx1"/>
                </a:solidFill>
                <a:latin typeface="Arial" charset="0"/>
              </a:defRPr>
            </a:lvl9pPr>
          </a:lstStyle>
          <a:p>
            <a:pPr>
              <a:defRPr/>
            </a:pPr>
            <a:fld id="{FAA1ABEE-9E34-42BE-97B7-D8B8EB9EDC97}" type="slidenum">
              <a:rPr lang="en-US" sz="900">
                <a:solidFill>
                  <a:srgbClr val="B2B2B2"/>
                </a:solidFill>
              </a:rPr>
              <a:pPr>
                <a:defRPr/>
              </a:pPr>
              <a:t>9</a:t>
            </a:fld>
            <a:endParaRPr lang="en-US" sz="900" dirty="0">
              <a:solidFill>
                <a:srgbClr val="B2B2B2"/>
              </a:solidFill>
            </a:endParaRPr>
          </a:p>
        </p:txBody>
      </p:sp>
      <p:sp>
        <p:nvSpPr>
          <p:cNvPr id="40963" name="Rectangle 2"/>
          <p:cNvSpPr>
            <a:spLocks noGrp="1" noChangeArrowheads="1"/>
          </p:cNvSpPr>
          <p:nvPr>
            <p:ph type="title"/>
          </p:nvPr>
        </p:nvSpPr>
        <p:spPr>
          <a:xfrm>
            <a:off x="1336675" y="260350"/>
            <a:ext cx="7559675" cy="533400"/>
          </a:xfrm>
          <a:noFill/>
        </p:spPr>
        <p:txBody>
          <a:bodyPr/>
          <a:lstStyle/>
          <a:p>
            <a:pPr eaLnBrk="1" hangingPunct="1"/>
            <a:r>
              <a:rPr lang="hr-HR" sz="2200" smtClean="0">
                <a:ea typeface="ＭＳ Ｐゴシック" pitchFamily="34" charset="-128"/>
              </a:rPr>
              <a:t>Infor portfelj poslovnih rješenja &amp; Infor ION integracija</a:t>
            </a:r>
            <a:endParaRPr lang="en-US" sz="2200" smtClean="0">
              <a:ea typeface="ＭＳ Ｐゴシック" pitchFamily="34" charset="-128"/>
            </a:endParaRPr>
          </a:p>
        </p:txBody>
      </p:sp>
      <p:pic>
        <p:nvPicPr>
          <p:cNvPr id="7" name="Picture 10" descr="image12.png"/>
          <p:cNvPicPr>
            <a:picLocks noChangeAspect="1"/>
          </p:cNvPicPr>
          <p:nvPr/>
        </p:nvPicPr>
        <p:blipFill>
          <a:blip r:embed="rId3"/>
          <a:srcRect/>
          <a:stretch>
            <a:fillRect/>
          </a:stretch>
        </p:blipFill>
        <p:spPr bwMode="auto">
          <a:xfrm>
            <a:off x="-12700" y="4689475"/>
            <a:ext cx="9144000"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 name="Picture 11" descr="image12.png"/>
          <p:cNvPicPr>
            <a:picLocks noChangeAspect="1"/>
          </p:cNvPicPr>
          <p:nvPr/>
        </p:nvPicPr>
        <p:blipFill>
          <a:blip r:embed="rId3"/>
          <a:srcRect/>
          <a:stretch>
            <a:fillRect/>
          </a:stretch>
        </p:blipFill>
        <p:spPr bwMode="auto">
          <a:xfrm>
            <a:off x="-12700" y="5484813"/>
            <a:ext cx="9144000"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 name="Rectangle 12"/>
          <p:cNvSpPr>
            <a:spLocks/>
          </p:cNvSpPr>
          <p:nvPr/>
        </p:nvSpPr>
        <p:spPr bwMode="auto">
          <a:xfrm>
            <a:off x="3490913" y="5654675"/>
            <a:ext cx="5410200"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8896" tIns="50798" rIns="88896" bIns="50798" anchor="ctr">
            <a:spAutoFit/>
          </a:bodyPr>
          <a:lstStyle/>
          <a:p>
            <a:pPr algn="r" defTabSz="914145">
              <a:defRPr/>
            </a:pPr>
            <a:r>
              <a:rPr lang="en-US" sz="2200" b="1" dirty="0">
                <a:solidFill>
                  <a:srgbClr val="FFFFFF"/>
                </a:solidFill>
                <a:cs typeface="Arial" charset="0"/>
                <a:sym typeface="Arial" charset="0"/>
              </a:rPr>
              <a:t>ION Cloud</a:t>
            </a:r>
            <a:endParaRPr lang="en-US" sz="2200" dirty="0">
              <a:latin typeface="Arial" pitchFamily="34" charset="0"/>
            </a:endParaRPr>
          </a:p>
        </p:txBody>
      </p:sp>
      <p:sp>
        <p:nvSpPr>
          <p:cNvPr id="10" name="Rectangle 13"/>
          <p:cNvSpPr>
            <a:spLocks/>
          </p:cNvSpPr>
          <p:nvPr/>
        </p:nvSpPr>
        <p:spPr bwMode="auto">
          <a:xfrm>
            <a:off x="3490913" y="4857750"/>
            <a:ext cx="5410200"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8896" tIns="50798" rIns="88896" bIns="50798" anchor="ctr">
            <a:spAutoFit/>
          </a:bodyPr>
          <a:lstStyle/>
          <a:p>
            <a:pPr algn="r" defTabSz="914145">
              <a:defRPr/>
            </a:pPr>
            <a:r>
              <a:rPr lang="en-US" sz="2200" b="1" dirty="0">
                <a:solidFill>
                  <a:srgbClr val="FFFFFF"/>
                </a:solidFill>
                <a:cs typeface="Arial" charset="0"/>
                <a:sym typeface="Arial" charset="0"/>
              </a:rPr>
              <a:t>ION Process &amp; Intelligence</a:t>
            </a:r>
            <a:endParaRPr lang="en-US" sz="2200" dirty="0">
              <a:latin typeface="Arial" pitchFamily="34" charset="0"/>
            </a:endParaRPr>
          </a:p>
        </p:txBody>
      </p:sp>
      <p:sp>
        <p:nvSpPr>
          <p:cNvPr id="11" name="Rectangle 14"/>
          <p:cNvSpPr>
            <a:spLocks/>
          </p:cNvSpPr>
          <p:nvPr/>
        </p:nvSpPr>
        <p:spPr bwMode="auto">
          <a:xfrm>
            <a:off x="-12700" y="2182813"/>
            <a:ext cx="8913813" cy="379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8896" tIns="50798" rIns="88896" bIns="50798" anchor="ctr">
            <a:spAutoFit/>
          </a:bodyPr>
          <a:lstStyle/>
          <a:p>
            <a:pPr algn="r" defTabSz="914145">
              <a:defRPr/>
            </a:pPr>
            <a:r>
              <a:rPr lang="en-US" b="1" i="1" dirty="0">
                <a:solidFill>
                  <a:srgbClr val="FFFFFF"/>
                </a:solidFill>
                <a:cs typeface="Arial" charset="0"/>
                <a:sym typeface="Arial" charset="0"/>
              </a:rPr>
              <a:t>Thought leading functionality – transformational economics</a:t>
            </a:r>
            <a:endParaRPr lang="en-US" dirty="0">
              <a:latin typeface="Arial" pitchFamily="34" charset="0"/>
            </a:endParaRPr>
          </a:p>
        </p:txBody>
      </p:sp>
      <p:pic>
        <p:nvPicPr>
          <p:cNvPr id="12" name="Picture 15" descr="image12.png"/>
          <p:cNvPicPr>
            <a:picLocks noChangeAspect="1"/>
          </p:cNvPicPr>
          <p:nvPr/>
        </p:nvPicPr>
        <p:blipFill>
          <a:blip r:embed="rId3"/>
          <a:srcRect/>
          <a:stretch>
            <a:fillRect/>
          </a:stretch>
        </p:blipFill>
        <p:spPr bwMode="auto">
          <a:xfrm>
            <a:off x="-12700" y="1385888"/>
            <a:ext cx="9144000"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 name="Picture 16" descr="image38.png"/>
          <p:cNvPicPr>
            <a:picLocks noChangeAspect="1"/>
          </p:cNvPicPr>
          <p:nvPr/>
        </p:nvPicPr>
        <p:blipFill>
          <a:blip r:embed="rId4"/>
          <a:srcRect/>
          <a:stretch>
            <a:fillRect/>
          </a:stretch>
        </p:blipFill>
        <p:spPr bwMode="auto">
          <a:xfrm>
            <a:off x="69850" y="1444625"/>
            <a:ext cx="9061450"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 name="Rectangle 17"/>
          <p:cNvSpPr>
            <a:spLocks/>
          </p:cNvSpPr>
          <p:nvPr/>
        </p:nvSpPr>
        <p:spPr bwMode="auto">
          <a:xfrm>
            <a:off x="1373188" y="1536700"/>
            <a:ext cx="7637462"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8896" tIns="50798" rIns="88896" bIns="50798" anchor="ctr">
            <a:spAutoFit/>
          </a:bodyPr>
          <a:lstStyle/>
          <a:p>
            <a:pPr algn="r" defTabSz="914145">
              <a:defRPr/>
            </a:pPr>
            <a:r>
              <a:rPr lang="sr-Latn-RS" sz="2200" b="1" dirty="0">
                <a:solidFill>
                  <a:srgbClr val="FFFFFF"/>
                </a:solidFill>
                <a:cs typeface="Arial" charset="0"/>
                <a:sym typeface="Arial" charset="0"/>
              </a:rPr>
              <a:t>Najbolje aplikacije u različitim područjima</a:t>
            </a:r>
            <a:endParaRPr lang="en-US" sz="2200" dirty="0">
              <a:latin typeface="Arial" pitchFamily="34" charset="0"/>
            </a:endParaRPr>
          </a:p>
        </p:txBody>
      </p:sp>
      <p:grpSp>
        <p:nvGrpSpPr>
          <p:cNvPr id="40972" name="Group 14"/>
          <p:cNvGrpSpPr>
            <a:grpSpLocks/>
          </p:cNvGrpSpPr>
          <p:nvPr/>
        </p:nvGrpSpPr>
        <p:grpSpPr bwMode="auto">
          <a:xfrm>
            <a:off x="63500" y="2247900"/>
            <a:ext cx="9001125" cy="2390775"/>
            <a:chOff x="0" y="2790480"/>
            <a:chExt cx="9144000" cy="2428571"/>
          </a:xfrm>
        </p:grpSpPr>
        <p:grpSp>
          <p:nvGrpSpPr>
            <p:cNvPr id="40973" name="Group 8"/>
            <p:cNvGrpSpPr>
              <a:grpSpLocks/>
            </p:cNvGrpSpPr>
            <p:nvPr/>
          </p:nvGrpSpPr>
          <p:grpSpPr bwMode="auto">
            <a:xfrm>
              <a:off x="0" y="2790480"/>
              <a:ext cx="1485714" cy="2428571"/>
              <a:chOff x="0" y="2790480"/>
              <a:chExt cx="1485714" cy="2428571"/>
            </a:xfrm>
          </p:grpSpPr>
          <p:pic>
            <p:nvPicPr>
              <p:cNvPr id="409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90480"/>
                <a:ext cx="1485714" cy="242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60"/>
              <p:cNvSpPr>
                <a:spLocks/>
              </p:cNvSpPr>
              <p:nvPr/>
            </p:nvSpPr>
            <p:spPr bwMode="auto">
              <a:xfrm>
                <a:off x="0" y="4494995"/>
                <a:ext cx="1485295" cy="627300"/>
              </a:xfrm>
              <a:prstGeom prst="rect">
                <a:avLst/>
              </a:prstGeom>
              <a:gradFill rotWithShape="0">
                <a:gsLst>
                  <a:gs pos="0">
                    <a:srgbClr val="000000">
                      <a:alpha val="50000"/>
                    </a:srgbClr>
                  </a:gs>
                  <a:gs pos="100000">
                    <a:srgbClr val="000000">
                      <a:alpha val="0"/>
                    </a:srgbClr>
                  </a:gs>
                </a:gsLst>
                <a:lin ang="5400000"/>
              </a:gradFill>
              <a:ln>
                <a:noFill/>
              </a:ln>
              <a:effectLst/>
              <a:extLst>
                <a:ext uri="{91240B29-F687-4F45-9708-019B960494DF}">
                  <a14:hiddenLine xmlns:a14="http://schemas.microsoft.com/office/drawing/2010/main" w="12700" cap="rnd"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6435" tIns="72248" rIns="126435" bIns="72248" anchor="ctr"/>
              <a:lstStyle/>
              <a:p>
                <a:pPr algn="ctr" defTabSz="914145">
                  <a:defRPr/>
                </a:pPr>
                <a:r>
                  <a:rPr lang="en-US" sz="1100" b="1" i="1" dirty="0">
                    <a:solidFill>
                      <a:srgbClr val="FFFFFF"/>
                    </a:solidFill>
                    <a:cs typeface="Arial" charset="0"/>
                    <a:sym typeface="Arial" charset="0"/>
                  </a:rPr>
                  <a:t>Human Capital Management</a:t>
                </a:r>
                <a:endParaRPr lang="en-US" sz="1100" dirty="0">
                  <a:latin typeface="Arial" pitchFamily="34" charset="0"/>
                </a:endParaRPr>
              </a:p>
            </p:txBody>
          </p:sp>
        </p:grpSp>
        <p:grpSp>
          <p:nvGrpSpPr>
            <p:cNvPr id="40974" name="Group 9"/>
            <p:cNvGrpSpPr>
              <a:grpSpLocks/>
            </p:cNvGrpSpPr>
            <p:nvPr/>
          </p:nvGrpSpPr>
          <p:grpSpPr bwMode="auto">
            <a:xfrm>
              <a:off x="1520596" y="2790480"/>
              <a:ext cx="1520597" cy="2428571"/>
              <a:chOff x="1520596" y="2790480"/>
              <a:chExt cx="1520597" cy="2428571"/>
            </a:xfrm>
          </p:grpSpPr>
          <p:pic>
            <p:nvPicPr>
              <p:cNvPr id="4098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0596" y="2790480"/>
                <a:ext cx="1485714" cy="242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63"/>
              <p:cNvSpPr>
                <a:spLocks/>
              </p:cNvSpPr>
              <p:nvPr/>
            </p:nvSpPr>
            <p:spPr bwMode="auto">
              <a:xfrm>
                <a:off x="1520775" y="4494995"/>
                <a:ext cx="1520774" cy="627300"/>
              </a:xfrm>
              <a:prstGeom prst="rect">
                <a:avLst/>
              </a:prstGeom>
              <a:gradFill rotWithShape="0">
                <a:gsLst>
                  <a:gs pos="0">
                    <a:srgbClr val="000000">
                      <a:alpha val="50000"/>
                    </a:srgbClr>
                  </a:gs>
                  <a:gs pos="100000">
                    <a:srgbClr val="000000">
                      <a:alpha val="0"/>
                    </a:srgbClr>
                  </a:gs>
                </a:gsLst>
                <a:lin ang="5400000"/>
              </a:gradFill>
              <a:ln>
                <a:noFill/>
              </a:ln>
              <a:effectLst/>
              <a:extLst>
                <a:ext uri="{91240B29-F687-4F45-9708-019B960494DF}">
                  <a14:hiddenLine xmlns:a14="http://schemas.microsoft.com/office/drawing/2010/main" w="12700" cap="rnd"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6435" tIns="72248" rIns="126435" bIns="72248" anchor="ctr"/>
              <a:lstStyle/>
              <a:p>
                <a:pPr algn="ctr" defTabSz="914145">
                  <a:defRPr/>
                </a:pPr>
                <a:r>
                  <a:rPr lang="en-US" sz="1100" b="1" i="1" dirty="0">
                    <a:solidFill>
                      <a:srgbClr val="FFFFFF"/>
                    </a:solidFill>
                    <a:cs typeface="Arial" charset="0"/>
                    <a:sym typeface="Arial" charset="0"/>
                  </a:rPr>
                  <a:t>Financials &amp; Performance Management</a:t>
                </a:r>
                <a:endParaRPr lang="en-US" sz="1100" dirty="0">
                  <a:latin typeface="Arial" pitchFamily="34" charset="0"/>
                </a:endParaRPr>
              </a:p>
            </p:txBody>
          </p:sp>
        </p:grpSp>
        <p:grpSp>
          <p:nvGrpSpPr>
            <p:cNvPr id="40975" name="Group 10"/>
            <p:cNvGrpSpPr>
              <a:grpSpLocks/>
            </p:cNvGrpSpPr>
            <p:nvPr/>
          </p:nvGrpSpPr>
          <p:grpSpPr bwMode="auto">
            <a:xfrm>
              <a:off x="3041192" y="2790480"/>
              <a:ext cx="1485715" cy="2428570"/>
              <a:chOff x="3041192" y="2790480"/>
              <a:chExt cx="1485715" cy="2428570"/>
            </a:xfrm>
          </p:grpSpPr>
          <p:pic>
            <p:nvPicPr>
              <p:cNvPr id="4098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1192" y="2790480"/>
                <a:ext cx="1485714" cy="2428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66"/>
              <p:cNvSpPr>
                <a:spLocks/>
              </p:cNvSpPr>
              <p:nvPr/>
            </p:nvSpPr>
            <p:spPr bwMode="auto">
              <a:xfrm>
                <a:off x="3041550" y="4494995"/>
                <a:ext cx="1485295" cy="627300"/>
              </a:xfrm>
              <a:prstGeom prst="rect">
                <a:avLst/>
              </a:prstGeom>
              <a:gradFill rotWithShape="0">
                <a:gsLst>
                  <a:gs pos="0">
                    <a:srgbClr val="000000">
                      <a:alpha val="50000"/>
                    </a:srgbClr>
                  </a:gs>
                  <a:gs pos="100000">
                    <a:srgbClr val="000000">
                      <a:alpha val="0"/>
                    </a:srgbClr>
                  </a:gs>
                </a:gsLst>
                <a:lin ang="5400000"/>
              </a:gradFill>
              <a:ln>
                <a:noFill/>
              </a:ln>
              <a:effectLst/>
              <a:extLst>
                <a:ext uri="{91240B29-F687-4F45-9708-019B960494DF}">
                  <a14:hiddenLine xmlns:a14="http://schemas.microsoft.com/office/drawing/2010/main" w="12700" cap="rnd"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6435" tIns="72248" rIns="126435" bIns="72248" anchor="ctr"/>
              <a:lstStyle/>
              <a:p>
                <a:pPr algn="ctr" defTabSz="914145">
                  <a:defRPr/>
                </a:pPr>
                <a:r>
                  <a:rPr lang="en-US" sz="1100" b="1" i="1" dirty="0">
                    <a:solidFill>
                      <a:srgbClr val="FFFFFF"/>
                    </a:solidFill>
                    <a:cs typeface="Arial" charset="0"/>
                    <a:sym typeface="Arial" charset="0"/>
                  </a:rPr>
                  <a:t>Customer Relationship Management</a:t>
                </a:r>
                <a:endParaRPr lang="en-US" sz="1100" dirty="0">
                  <a:latin typeface="Arial" pitchFamily="34" charset="0"/>
                </a:endParaRPr>
              </a:p>
            </p:txBody>
          </p:sp>
        </p:grpSp>
        <p:grpSp>
          <p:nvGrpSpPr>
            <p:cNvPr id="40976" name="Group 11"/>
            <p:cNvGrpSpPr>
              <a:grpSpLocks/>
            </p:cNvGrpSpPr>
            <p:nvPr/>
          </p:nvGrpSpPr>
          <p:grpSpPr bwMode="auto">
            <a:xfrm>
              <a:off x="4561788" y="2790480"/>
              <a:ext cx="1485714" cy="2428571"/>
              <a:chOff x="4561788" y="2790480"/>
              <a:chExt cx="1485714" cy="2428571"/>
            </a:xfrm>
          </p:grpSpPr>
          <p:pic>
            <p:nvPicPr>
              <p:cNvPr id="4098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1788" y="2790480"/>
                <a:ext cx="1485714" cy="242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69"/>
              <p:cNvSpPr>
                <a:spLocks/>
              </p:cNvSpPr>
              <p:nvPr/>
            </p:nvSpPr>
            <p:spPr bwMode="auto">
              <a:xfrm>
                <a:off x="4572001" y="4494995"/>
                <a:ext cx="1475618" cy="627300"/>
              </a:xfrm>
              <a:prstGeom prst="rect">
                <a:avLst/>
              </a:prstGeom>
              <a:gradFill rotWithShape="0">
                <a:gsLst>
                  <a:gs pos="0">
                    <a:srgbClr val="000000">
                      <a:alpha val="50000"/>
                    </a:srgbClr>
                  </a:gs>
                  <a:gs pos="100000">
                    <a:srgbClr val="000000">
                      <a:alpha val="0"/>
                    </a:srgbClr>
                  </a:gs>
                </a:gsLst>
                <a:lin ang="5400000"/>
              </a:gradFill>
              <a:ln>
                <a:noFill/>
              </a:ln>
              <a:effectLst/>
              <a:extLst>
                <a:ext uri="{91240B29-F687-4F45-9708-019B960494DF}">
                  <a14:hiddenLine xmlns:a14="http://schemas.microsoft.com/office/drawing/2010/main" w="12700" cap="rnd"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6435" tIns="72248" rIns="126435" bIns="72248" anchor="ctr"/>
              <a:lstStyle/>
              <a:p>
                <a:pPr algn="ctr" defTabSz="914145">
                  <a:defRPr/>
                </a:pPr>
                <a:r>
                  <a:rPr lang="en-US" sz="1100" b="1" i="1" dirty="0">
                    <a:solidFill>
                      <a:srgbClr val="FFFF00"/>
                    </a:solidFill>
                    <a:cs typeface="Arial" charset="0"/>
                    <a:sym typeface="Arial" charset="0"/>
                  </a:rPr>
                  <a:t>Enterprise Asset Management</a:t>
                </a:r>
                <a:endParaRPr lang="en-US" sz="1100" dirty="0">
                  <a:solidFill>
                    <a:srgbClr val="FFFF00"/>
                  </a:solidFill>
                  <a:latin typeface="Arial" pitchFamily="34" charset="0"/>
                </a:endParaRPr>
              </a:p>
            </p:txBody>
          </p:sp>
        </p:grpSp>
        <p:grpSp>
          <p:nvGrpSpPr>
            <p:cNvPr id="40977" name="Group 12"/>
            <p:cNvGrpSpPr>
              <a:grpSpLocks/>
            </p:cNvGrpSpPr>
            <p:nvPr/>
          </p:nvGrpSpPr>
          <p:grpSpPr bwMode="auto">
            <a:xfrm>
              <a:off x="6082384" y="2790480"/>
              <a:ext cx="1485714" cy="2428571"/>
              <a:chOff x="6082384" y="2790480"/>
              <a:chExt cx="1485714" cy="2428571"/>
            </a:xfrm>
          </p:grpSpPr>
          <p:pic>
            <p:nvPicPr>
              <p:cNvPr id="4098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2384" y="2790480"/>
                <a:ext cx="1485714" cy="242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66"/>
              <p:cNvSpPr>
                <a:spLocks/>
              </p:cNvSpPr>
              <p:nvPr/>
            </p:nvSpPr>
            <p:spPr bwMode="auto">
              <a:xfrm>
                <a:off x="6083098" y="4494995"/>
                <a:ext cx="1485295" cy="627300"/>
              </a:xfrm>
              <a:prstGeom prst="rect">
                <a:avLst/>
              </a:prstGeom>
              <a:gradFill rotWithShape="0">
                <a:gsLst>
                  <a:gs pos="0">
                    <a:srgbClr val="000000">
                      <a:alpha val="50000"/>
                    </a:srgbClr>
                  </a:gs>
                  <a:gs pos="100000">
                    <a:srgbClr val="000000">
                      <a:alpha val="0"/>
                    </a:srgbClr>
                  </a:gs>
                </a:gsLst>
                <a:lin ang="5400000"/>
              </a:gradFill>
              <a:ln>
                <a:noFill/>
              </a:ln>
              <a:effectLst/>
              <a:extLst>
                <a:ext uri="{91240B29-F687-4F45-9708-019B960494DF}">
                  <a14:hiddenLine xmlns:a14="http://schemas.microsoft.com/office/drawing/2010/main" w="12700" cap="rnd"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6435" tIns="72248" rIns="126435" bIns="72248" anchor="ctr"/>
              <a:lstStyle/>
              <a:p>
                <a:pPr algn="ctr" defTabSz="914145">
                  <a:defRPr/>
                </a:pPr>
                <a:r>
                  <a:rPr lang="en-US" sz="1100" b="1" i="1" dirty="0">
                    <a:solidFill>
                      <a:srgbClr val="FFFFFF"/>
                    </a:solidFill>
                    <a:cs typeface="Arial" charset="0"/>
                    <a:sym typeface="Arial" charset="0"/>
                  </a:rPr>
                  <a:t>Supply Chain Management</a:t>
                </a:r>
                <a:endParaRPr lang="en-US" sz="1100" dirty="0">
                  <a:latin typeface="Arial" pitchFamily="34" charset="0"/>
                </a:endParaRPr>
              </a:p>
            </p:txBody>
          </p:sp>
        </p:grpSp>
        <p:grpSp>
          <p:nvGrpSpPr>
            <p:cNvPr id="40978" name="Group 13"/>
            <p:cNvGrpSpPr>
              <a:grpSpLocks/>
            </p:cNvGrpSpPr>
            <p:nvPr/>
          </p:nvGrpSpPr>
          <p:grpSpPr bwMode="auto">
            <a:xfrm>
              <a:off x="7602980" y="2790480"/>
              <a:ext cx="1541020" cy="2428571"/>
              <a:chOff x="7602980" y="2790480"/>
              <a:chExt cx="1541020" cy="2428571"/>
            </a:xfrm>
          </p:grpSpPr>
          <p:pic>
            <p:nvPicPr>
              <p:cNvPr id="40979"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02980" y="2790480"/>
                <a:ext cx="1541020" cy="242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69"/>
              <p:cNvSpPr>
                <a:spLocks/>
              </p:cNvSpPr>
              <p:nvPr/>
            </p:nvSpPr>
            <p:spPr bwMode="auto">
              <a:xfrm>
                <a:off x="7602261" y="4494995"/>
                <a:ext cx="1541739" cy="627300"/>
              </a:xfrm>
              <a:prstGeom prst="rect">
                <a:avLst/>
              </a:prstGeom>
              <a:gradFill rotWithShape="0">
                <a:gsLst>
                  <a:gs pos="0">
                    <a:srgbClr val="000000">
                      <a:alpha val="50000"/>
                    </a:srgbClr>
                  </a:gs>
                  <a:gs pos="100000">
                    <a:srgbClr val="000000">
                      <a:alpha val="0"/>
                    </a:srgbClr>
                  </a:gs>
                </a:gsLst>
                <a:lin ang="5400000"/>
              </a:gradFill>
              <a:ln>
                <a:noFill/>
              </a:ln>
              <a:effectLst/>
              <a:extLst>
                <a:ext uri="{91240B29-F687-4F45-9708-019B960494DF}">
                  <a14:hiddenLine xmlns:a14="http://schemas.microsoft.com/office/drawing/2010/main" w="12700" cap="rnd"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6435" tIns="72248" rIns="126435" bIns="72248" anchor="ctr"/>
              <a:lstStyle/>
              <a:p>
                <a:pPr algn="ctr" defTabSz="914145">
                  <a:defRPr/>
                </a:pPr>
                <a:r>
                  <a:rPr lang="en-US" sz="1100" b="1" i="1" dirty="0">
                    <a:solidFill>
                      <a:srgbClr val="FFFFFF"/>
                    </a:solidFill>
                    <a:cs typeface="Arial" charset="0"/>
                    <a:sym typeface="Arial" charset="0"/>
                  </a:rPr>
                  <a:t>Product Lifecycle Management</a:t>
                </a:r>
                <a:endParaRPr lang="en-US" sz="1100" dirty="0">
                  <a:latin typeface="Arial" pitchFamily="34" charset="0"/>
                </a:endParaRPr>
              </a:p>
            </p:txBody>
          </p:sp>
        </p:grpSp>
      </p:grpSp>
    </p:spTree>
  </p:cSld>
  <p:clrMapOvr>
    <a:masterClrMapping/>
  </p:clrMapOvr>
  <p:transition>
    <p:wipe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Infor_Mgmt_presentation">
  <a:themeElements>
    <a:clrScheme name="Infor Theme 2010">
      <a:dk1>
        <a:srgbClr val="000000"/>
      </a:dk1>
      <a:lt1>
        <a:srgbClr val="FFFFFF"/>
      </a:lt1>
      <a:dk2>
        <a:srgbClr val="B5121B"/>
      </a:dk2>
      <a:lt2>
        <a:srgbClr val="999999"/>
      </a:lt2>
      <a:accent1>
        <a:srgbClr val="FFCF01"/>
      </a:accent1>
      <a:accent2>
        <a:srgbClr val="54534A"/>
      </a:accent2>
      <a:accent3>
        <a:srgbClr val="C1CD23"/>
      </a:accent3>
      <a:accent4>
        <a:srgbClr val="F06D1A"/>
      </a:accent4>
      <a:accent5>
        <a:srgbClr val="389FBB"/>
      </a:accent5>
      <a:accent6>
        <a:srgbClr val="7D0049"/>
      </a:accent6>
      <a:hlink>
        <a:srgbClr val="E31B23"/>
      </a:hlink>
      <a:folHlink>
        <a:srgbClr val="F06D1A"/>
      </a:folHlink>
    </a:clrScheme>
    <a:fontScheme name="Infor_Mgmt_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5"/>
        </a:solidFill>
        <a:ln w="12700" cap="flat" cmpd="sng" algn="ctr">
          <a:noFill/>
          <a:prstDash val="solid"/>
          <a:round/>
          <a:headEnd type="none" w="med" len="med"/>
          <a:tailEnd type="none" w="med" len="med"/>
        </a:ln>
        <a:effectLst/>
      </a:spPr>
      <a:bodyPr vert="horz" wrap="square" lIns="91440" tIns="45720" rIns="91440" bIns="45720" numCol="1" rtlCol="0" anchor="ctr" anchorCtr="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dirty="0" err="1" smtClean="0">
            <a:ln>
              <a:noFill/>
            </a:ln>
            <a:solidFill>
              <a:schemeClr val="bg1"/>
            </a:solidFill>
            <a:effectLst/>
            <a:latin typeface="Arial" charset="0"/>
          </a:defRPr>
        </a:defPPr>
      </a:lstStyle>
    </a:spDef>
    <a:lnDef>
      <a:spPr bwMode="auto">
        <a:solidFill>
          <a:schemeClr val="accent1"/>
        </a:solidFill>
        <a:ln w="12700" cap="flat" cmpd="sng" algn="ctr">
          <a:solidFill>
            <a:schemeClr val="tx1"/>
          </a:solidFill>
          <a:prstDash val="solid"/>
          <a:round/>
          <a:headEnd type="none" w="med" len="med"/>
          <a:tailEnd type="none" w="med" len="med"/>
        </a:ln>
        <a:effectLst/>
      </a:spPr>
      <a:bodyPr/>
      <a:lstStyle/>
    </a:lnDef>
  </a:objectDefaults>
  <a:extraClrSchemeLst>
    <a:extraClrScheme>
      <a:clrScheme name="Infor_Mgmt_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for_Mgmt_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for_Mgmt_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for_Mgmt_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for_Mgmt_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for_Mgmt_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for_Mgmt_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for_Mgmt_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for_Mgmt_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for_Mgmt_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for_Mgmt_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for_Mgmt_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Infor_Mgmt_presentation 13">
        <a:dk1>
          <a:srgbClr val="000000"/>
        </a:dk1>
        <a:lt1>
          <a:srgbClr val="FFFFFF"/>
        </a:lt1>
        <a:dk2>
          <a:srgbClr val="B5111B"/>
        </a:dk2>
        <a:lt2>
          <a:srgbClr val="969696"/>
        </a:lt2>
        <a:accent1>
          <a:srgbClr val="C6A958"/>
        </a:accent1>
        <a:accent2>
          <a:srgbClr val="C5533E"/>
        </a:accent2>
        <a:accent3>
          <a:srgbClr val="FFFFFF"/>
        </a:accent3>
        <a:accent4>
          <a:srgbClr val="000000"/>
        </a:accent4>
        <a:accent5>
          <a:srgbClr val="DFD1B4"/>
        </a:accent5>
        <a:accent6>
          <a:srgbClr val="B24A37"/>
        </a:accent6>
        <a:hlink>
          <a:srgbClr val="787878"/>
        </a:hlink>
        <a:folHlink>
          <a:srgbClr val="FFCF01"/>
        </a:folHlink>
      </a:clrScheme>
      <a:clrMap bg1="lt1" tx1="dk1" bg2="lt2" tx2="dk2" accent1="accent1" accent2="accent2" accent3="accent3" accent4="accent4" accent5="accent5" accent6="accent6" hlink="hlink" folHlink="folHlink"/>
    </a:extraClrScheme>
    <a:extraClrScheme>
      <a:clrScheme name="Infor_Mgmt_presentation 14">
        <a:dk1>
          <a:srgbClr val="000000"/>
        </a:dk1>
        <a:lt1>
          <a:srgbClr val="FFFFFF"/>
        </a:lt1>
        <a:dk2>
          <a:srgbClr val="B5111B"/>
        </a:dk2>
        <a:lt2>
          <a:srgbClr val="969696"/>
        </a:lt2>
        <a:accent1>
          <a:srgbClr val="1F6A8E"/>
        </a:accent1>
        <a:accent2>
          <a:srgbClr val="C5533E"/>
        </a:accent2>
        <a:accent3>
          <a:srgbClr val="FFFFFF"/>
        </a:accent3>
        <a:accent4>
          <a:srgbClr val="000000"/>
        </a:accent4>
        <a:accent5>
          <a:srgbClr val="ABB9C6"/>
        </a:accent5>
        <a:accent6>
          <a:srgbClr val="B24A37"/>
        </a:accent6>
        <a:hlink>
          <a:srgbClr val="787878"/>
        </a:hlink>
        <a:folHlink>
          <a:srgbClr val="FFCF01"/>
        </a:folHlink>
      </a:clrScheme>
      <a:clrMap bg1="lt1" tx1="dk1" bg2="lt2" tx2="dk2" accent1="accent1" accent2="accent2" accent3="accent3" accent4="accent4" accent5="accent5" accent6="accent6" hlink="hlink" folHlink="folHlink"/>
    </a:extraClrScheme>
    <a:extraClrScheme>
      <a:clrScheme name="Infor_Mgmt_presentation 15">
        <a:dk1>
          <a:srgbClr val="000000"/>
        </a:dk1>
        <a:lt1>
          <a:srgbClr val="FFFFFF"/>
        </a:lt1>
        <a:dk2>
          <a:srgbClr val="B5111B"/>
        </a:dk2>
        <a:lt2>
          <a:srgbClr val="969696"/>
        </a:lt2>
        <a:accent1>
          <a:srgbClr val="1F6A8E"/>
        </a:accent1>
        <a:accent2>
          <a:srgbClr val="C5533E"/>
        </a:accent2>
        <a:accent3>
          <a:srgbClr val="FFFFFF"/>
        </a:accent3>
        <a:accent4>
          <a:srgbClr val="000000"/>
        </a:accent4>
        <a:accent5>
          <a:srgbClr val="ABB9C6"/>
        </a:accent5>
        <a:accent6>
          <a:srgbClr val="B24A37"/>
        </a:accent6>
        <a:hlink>
          <a:srgbClr val="787878"/>
        </a:hlink>
        <a:folHlink>
          <a:srgbClr val="E7A614"/>
        </a:folHlink>
      </a:clrScheme>
      <a:clrMap bg1="lt1" tx1="dk1" bg2="lt2" tx2="dk2" accent1="accent1" accent2="accent2" accent3="accent3" accent4="accent4" accent5="accent5" accent6="accent6" hlink="hlink" folHlink="folHlink"/>
    </a:extraClrScheme>
    <a:extraClrScheme>
      <a:clrScheme name="Infor_Mgmt_presentation 16">
        <a:dk1>
          <a:srgbClr val="000000"/>
        </a:dk1>
        <a:lt1>
          <a:srgbClr val="FFFFFF"/>
        </a:lt1>
        <a:dk2>
          <a:srgbClr val="B5111B"/>
        </a:dk2>
        <a:lt2>
          <a:srgbClr val="969696"/>
        </a:lt2>
        <a:accent1>
          <a:srgbClr val="DAC793"/>
        </a:accent1>
        <a:accent2>
          <a:srgbClr val="C5533E"/>
        </a:accent2>
        <a:accent3>
          <a:srgbClr val="FFFFFF"/>
        </a:accent3>
        <a:accent4>
          <a:srgbClr val="000000"/>
        </a:accent4>
        <a:accent5>
          <a:srgbClr val="EAE0C8"/>
        </a:accent5>
        <a:accent6>
          <a:srgbClr val="B24A37"/>
        </a:accent6>
        <a:hlink>
          <a:srgbClr val="787878"/>
        </a:hlink>
        <a:folHlink>
          <a:srgbClr val="E7A61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Infor_Mgmt_presentation">
  <a:themeElements>
    <a:clrScheme name="">
      <a:dk1>
        <a:srgbClr val="000000"/>
      </a:dk1>
      <a:lt1>
        <a:srgbClr val="FFFFFF"/>
      </a:lt1>
      <a:dk2>
        <a:srgbClr val="B5121B"/>
      </a:dk2>
      <a:lt2>
        <a:srgbClr val="999999"/>
      </a:lt2>
      <a:accent1>
        <a:srgbClr val="FFCF01"/>
      </a:accent1>
      <a:accent2>
        <a:srgbClr val="54534A"/>
      </a:accent2>
      <a:accent3>
        <a:srgbClr val="FFFFFF"/>
      </a:accent3>
      <a:accent4>
        <a:srgbClr val="000000"/>
      </a:accent4>
      <a:accent5>
        <a:srgbClr val="FFE4AA"/>
      </a:accent5>
      <a:accent6>
        <a:srgbClr val="4B4A42"/>
      </a:accent6>
      <a:hlink>
        <a:srgbClr val="C1CD23"/>
      </a:hlink>
      <a:folHlink>
        <a:srgbClr val="F06D1A"/>
      </a:folHlink>
    </a:clrScheme>
    <a:fontScheme name="Infor_Mgmt_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5"/>
        </a:solidFill>
        <a:ln w="12700" cap="flat" cmpd="sng" algn="ctr">
          <a:noFill/>
          <a:prstDash val="solid"/>
          <a:round/>
          <a:headEnd type="none" w="med" len="med"/>
          <a:tailEnd type="none" w="med" len="med"/>
        </a:ln>
        <a:effectLst/>
      </a:spPr>
      <a:bodyPr vert="horz" wrap="square" lIns="91440" tIns="45720" rIns="91440" bIns="45720" numCol="1" rtlCol="0" anchor="ctr" anchorCtr="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dirty="0" err="1" smtClean="0">
            <a:ln>
              <a:noFill/>
            </a:ln>
            <a:solidFill>
              <a:schemeClr val="bg1"/>
            </a:solidFill>
            <a:effectLst/>
            <a:latin typeface="Arial" charset="0"/>
          </a:defRPr>
        </a:defPPr>
      </a:lstStyle>
    </a:spDef>
    <a:lnDef>
      <a:spPr bwMode="auto">
        <a:solidFill>
          <a:schemeClr val="accent1"/>
        </a:solidFill>
        <a:ln w="12700" cap="flat" cmpd="sng" algn="ctr">
          <a:solidFill>
            <a:schemeClr val="tx1"/>
          </a:solidFill>
          <a:prstDash val="solid"/>
          <a:round/>
          <a:headEnd type="none" w="med" len="med"/>
          <a:tailEnd type="none" w="med" len="med"/>
        </a:ln>
        <a:effectLst/>
      </a:spPr>
      <a:bodyPr/>
      <a:lstStyle/>
    </a:lnDef>
  </a:objectDefaults>
  <a:extraClrSchemeLst>
    <a:extraClrScheme>
      <a:clrScheme name="Infor_Mgmt_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for_Mgmt_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for_Mgmt_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for_Mgmt_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for_Mgmt_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for_Mgmt_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for_Mgmt_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for_Mgmt_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for_Mgmt_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for_Mgmt_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for_Mgmt_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for_Mgmt_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Infor_Mgmt_presentation 13">
        <a:dk1>
          <a:srgbClr val="000000"/>
        </a:dk1>
        <a:lt1>
          <a:srgbClr val="FFFFFF"/>
        </a:lt1>
        <a:dk2>
          <a:srgbClr val="B5111B"/>
        </a:dk2>
        <a:lt2>
          <a:srgbClr val="969696"/>
        </a:lt2>
        <a:accent1>
          <a:srgbClr val="C6A958"/>
        </a:accent1>
        <a:accent2>
          <a:srgbClr val="C5533E"/>
        </a:accent2>
        <a:accent3>
          <a:srgbClr val="FFFFFF"/>
        </a:accent3>
        <a:accent4>
          <a:srgbClr val="000000"/>
        </a:accent4>
        <a:accent5>
          <a:srgbClr val="DFD1B4"/>
        </a:accent5>
        <a:accent6>
          <a:srgbClr val="B24A37"/>
        </a:accent6>
        <a:hlink>
          <a:srgbClr val="787878"/>
        </a:hlink>
        <a:folHlink>
          <a:srgbClr val="FFCF01"/>
        </a:folHlink>
      </a:clrScheme>
      <a:clrMap bg1="lt1" tx1="dk1" bg2="lt2" tx2="dk2" accent1="accent1" accent2="accent2" accent3="accent3" accent4="accent4" accent5="accent5" accent6="accent6" hlink="hlink" folHlink="folHlink"/>
    </a:extraClrScheme>
    <a:extraClrScheme>
      <a:clrScheme name="Infor_Mgmt_presentation 14">
        <a:dk1>
          <a:srgbClr val="000000"/>
        </a:dk1>
        <a:lt1>
          <a:srgbClr val="FFFFFF"/>
        </a:lt1>
        <a:dk2>
          <a:srgbClr val="B5111B"/>
        </a:dk2>
        <a:lt2>
          <a:srgbClr val="969696"/>
        </a:lt2>
        <a:accent1>
          <a:srgbClr val="1F6A8E"/>
        </a:accent1>
        <a:accent2>
          <a:srgbClr val="C5533E"/>
        </a:accent2>
        <a:accent3>
          <a:srgbClr val="FFFFFF"/>
        </a:accent3>
        <a:accent4>
          <a:srgbClr val="000000"/>
        </a:accent4>
        <a:accent5>
          <a:srgbClr val="ABB9C6"/>
        </a:accent5>
        <a:accent6>
          <a:srgbClr val="B24A37"/>
        </a:accent6>
        <a:hlink>
          <a:srgbClr val="787878"/>
        </a:hlink>
        <a:folHlink>
          <a:srgbClr val="FFCF01"/>
        </a:folHlink>
      </a:clrScheme>
      <a:clrMap bg1="lt1" tx1="dk1" bg2="lt2" tx2="dk2" accent1="accent1" accent2="accent2" accent3="accent3" accent4="accent4" accent5="accent5" accent6="accent6" hlink="hlink" folHlink="folHlink"/>
    </a:extraClrScheme>
    <a:extraClrScheme>
      <a:clrScheme name="Infor_Mgmt_presentation 15">
        <a:dk1>
          <a:srgbClr val="000000"/>
        </a:dk1>
        <a:lt1>
          <a:srgbClr val="FFFFFF"/>
        </a:lt1>
        <a:dk2>
          <a:srgbClr val="B5111B"/>
        </a:dk2>
        <a:lt2>
          <a:srgbClr val="969696"/>
        </a:lt2>
        <a:accent1>
          <a:srgbClr val="1F6A8E"/>
        </a:accent1>
        <a:accent2>
          <a:srgbClr val="C5533E"/>
        </a:accent2>
        <a:accent3>
          <a:srgbClr val="FFFFFF"/>
        </a:accent3>
        <a:accent4>
          <a:srgbClr val="000000"/>
        </a:accent4>
        <a:accent5>
          <a:srgbClr val="ABB9C6"/>
        </a:accent5>
        <a:accent6>
          <a:srgbClr val="B24A37"/>
        </a:accent6>
        <a:hlink>
          <a:srgbClr val="787878"/>
        </a:hlink>
        <a:folHlink>
          <a:srgbClr val="E7A614"/>
        </a:folHlink>
      </a:clrScheme>
      <a:clrMap bg1="lt1" tx1="dk1" bg2="lt2" tx2="dk2" accent1="accent1" accent2="accent2" accent3="accent3" accent4="accent4" accent5="accent5" accent6="accent6" hlink="hlink" folHlink="folHlink"/>
    </a:extraClrScheme>
    <a:extraClrScheme>
      <a:clrScheme name="Infor_Mgmt_presentation 16">
        <a:dk1>
          <a:srgbClr val="000000"/>
        </a:dk1>
        <a:lt1>
          <a:srgbClr val="FFFFFF"/>
        </a:lt1>
        <a:dk2>
          <a:srgbClr val="B5111B"/>
        </a:dk2>
        <a:lt2>
          <a:srgbClr val="969696"/>
        </a:lt2>
        <a:accent1>
          <a:srgbClr val="DAC793"/>
        </a:accent1>
        <a:accent2>
          <a:srgbClr val="C5533E"/>
        </a:accent2>
        <a:accent3>
          <a:srgbClr val="FFFFFF"/>
        </a:accent3>
        <a:accent4>
          <a:srgbClr val="000000"/>
        </a:accent4>
        <a:accent5>
          <a:srgbClr val="EAE0C8"/>
        </a:accent5>
        <a:accent6>
          <a:srgbClr val="B24A37"/>
        </a:accent6>
        <a:hlink>
          <a:srgbClr val="787878"/>
        </a:hlink>
        <a:folHlink>
          <a:srgbClr val="E7A61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Infor_Mgmt_presentation">
  <a:themeElements>
    <a:clrScheme name="">
      <a:dk1>
        <a:srgbClr val="000000"/>
      </a:dk1>
      <a:lt1>
        <a:srgbClr val="FFFFFF"/>
      </a:lt1>
      <a:dk2>
        <a:srgbClr val="B5121B"/>
      </a:dk2>
      <a:lt2>
        <a:srgbClr val="999999"/>
      </a:lt2>
      <a:accent1>
        <a:srgbClr val="FFCF01"/>
      </a:accent1>
      <a:accent2>
        <a:srgbClr val="54534A"/>
      </a:accent2>
      <a:accent3>
        <a:srgbClr val="FFFFFF"/>
      </a:accent3>
      <a:accent4>
        <a:srgbClr val="000000"/>
      </a:accent4>
      <a:accent5>
        <a:srgbClr val="FFE4AA"/>
      </a:accent5>
      <a:accent6>
        <a:srgbClr val="4B4A42"/>
      </a:accent6>
      <a:hlink>
        <a:srgbClr val="C1CD23"/>
      </a:hlink>
      <a:folHlink>
        <a:srgbClr val="F06D1A"/>
      </a:folHlink>
    </a:clrScheme>
    <a:fontScheme name="Infor_Mgmt_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5"/>
        </a:solidFill>
        <a:ln w="12700" cap="flat" cmpd="sng" algn="ctr">
          <a:noFill/>
          <a:prstDash val="solid"/>
          <a:round/>
          <a:headEnd type="none" w="med" len="med"/>
          <a:tailEnd type="none" w="med" len="med"/>
        </a:ln>
        <a:effectLst/>
      </a:spPr>
      <a:bodyPr vert="horz" wrap="square" lIns="91440" tIns="45720" rIns="91440" bIns="45720" numCol="1" rtlCol="0" anchor="ctr" anchorCtr="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dirty="0" err="1" smtClean="0">
            <a:ln>
              <a:noFill/>
            </a:ln>
            <a:solidFill>
              <a:schemeClr val="bg1"/>
            </a:solidFill>
            <a:effectLst/>
            <a:latin typeface="Arial" charset="0"/>
          </a:defRPr>
        </a:defPPr>
      </a:lstStyle>
    </a:spDef>
    <a:lnDef>
      <a:spPr bwMode="auto">
        <a:solidFill>
          <a:schemeClr val="accent1"/>
        </a:solidFill>
        <a:ln w="12700" cap="flat" cmpd="sng" algn="ctr">
          <a:solidFill>
            <a:schemeClr val="tx1"/>
          </a:solidFill>
          <a:prstDash val="solid"/>
          <a:round/>
          <a:headEnd type="none" w="med" len="med"/>
          <a:tailEnd type="none" w="med" len="med"/>
        </a:ln>
        <a:effectLst/>
      </a:spPr>
      <a:bodyPr/>
      <a:lstStyle/>
    </a:lnDef>
  </a:objectDefaults>
  <a:extraClrSchemeLst>
    <a:extraClrScheme>
      <a:clrScheme name="Infor_Mgmt_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for_Mgmt_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for_Mgmt_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for_Mgmt_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for_Mgmt_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for_Mgmt_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for_Mgmt_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for_Mgmt_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for_Mgmt_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for_Mgmt_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for_Mgmt_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for_Mgmt_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Infor_Mgmt_presentation 13">
        <a:dk1>
          <a:srgbClr val="000000"/>
        </a:dk1>
        <a:lt1>
          <a:srgbClr val="FFFFFF"/>
        </a:lt1>
        <a:dk2>
          <a:srgbClr val="B5111B"/>
        </a:dk2>
        <a:lt2>
          <a:srgbClr val="969696"/>
        </a:lt2>
        <a:accent1>
          <a:srgbClr val="C6A958"/>
        </a:accent1>
        <a:accent2>
          <a:srgbClr val="C5533E"/>
        </a:accent2>
        <a:accent3>
          <a:srgbClr val="FFFFFF"/>
        </a:accent3>
        <a:accent4>
          <a:srgbClr val="000000"/>
        </a:accent4>
        <a:accent5>
          <a:srgbClr val="DFD1B4"/>
        </a:accent5>
        <a:accent6>
          <a:srgbClr val="B24A37"/>
        </a:accent6>
        <a:hlink>
          <a:srgbClr val="787878"/>
        </a:hlink>
        <a:folHlink>
          <a:srgbClr val="FFCF01"/>
        </a:folHlink>
      </a:clrScheme>
      <a:clrMap bg1="lt1" tx1="dk1" bg2="lt2" tx2="dk2" accent1="accent1" accent2="accent2" accent3="accent3" accent4="accent4" accent5="accent5" accent6="accent6" hlink="hlink" folHlink="folHlink"/>
    </a:extraClrScheme>
    <a:extraClrScheme>
      <a:clrScheme name="Infor_Mgmt_presentation 14">
        <a:dk1>
          <a:srgbClr val="000000"/>
        </a:dk1>
        <a:lt1>
          <a:srgbClr val="FFFFFF"/>
        </a:lt1>
        <a:dk2>
          <a:srgbClr val="B5111B"/>
        </a:dk2>
        <a:lt2>
          <a:srgbClr val="969696"/>
        </a:lt2>
        <a:accent1>
          <a:srgbClr val="1F6A8E"/>
        </a:accent1>
        <a:accent2>
          <a:srgbClr val="C5533E"/>
        </a:accent2>
        <a:accent3>
          <a:srgbClr val="FFFFFF"/>
        </a:accent3>
        <a:accent4>
          <a:srgbClr val="000000"/>
        </a:accent4>
        <a:accent5>
          <a:srgbClr val="ABB9C6"/>
        </a:accent5>
        <a:accent6>
          <a:srgbClr val="B24A37"/>
        </a:accent6>
        <a:hlink>
          <a:srgbClr val="787878"/>
        </a:hlink>
        <a:folHlink>
          <a:srgbClr val="FFCF01"/>
        </a:folHlink>
      </a:clrScheme>
      <a:clrMap bg1="lt1" tx1="dk1" bg2="lt2" tx2="dk2" accent1="accent1" accent2="accent2" accent3="accent3" accent4="accent4" accent5="accent5" accent6="accent6" hlink="hlink" folHlink="folHlink"/>
    </a:extraClrScheme>
    <a:extraClrScheme>
      <a:clrScheme name="Infor_Mgmt_presentation 15">
        <a:dk1>
          <a:srgbClr val="000000"/>
        </a:dk1>
        <a:lt1>
          <a:srgbClr val="FFFFFF"/>
        </a:lt1>
        <a:dk2>
          <a:srgbClr val="B5111B"/>
        </a:dk2>
        <a:lt2>
          <a:srgbClr val="969696"/>
        </a:lt2>
        <a:accent1>
          <a:srgbClr val="1F6A8E"/>
        </a:accent1>
        <a:accent2>
          <a:srgbClr val="C5533E"/>
        </a:accent2>
        <a:accent3>
          <a:srgbClr val="FFFFFF"/>
        </a:accent3>
        <a:accent4>
          <a:srgbClr val="000000"/>
        </a:accent4>
        <a:accent5>
          <a:srgbClr val="ABB9C6"/>
        </a:accent5>
        <a:accent6>
          <a:srgbClr val="B24A37"/>
        </a:accent6>
        <a:hlink>
          <a:srgbClr val="787878"/>
        </a:hlink>
        <a:folHlink>
          <a:srgbClr val="E7A614"/>
        </a:folHlink>
      </a:clrScheme>
      <a:clrMap bg1="lt1" tx1="dk1" bg2="lt2" tx2="dk2" accent1="accent1" accent2="accent2" accent3="accent3" accent4="accent4" accent5="accent5" accent6="accent6" hlink="hlink" folHlink="folHlink"/>
    </a:extraClrScheme>
    <a:extraClrScheme>
      <a:clrScheme name="Infor_Mgmt_presentation 16">
        <a:dk1>
          <a:srgbClr val="000000"/>
        </a:dk1>
        <a:lt1>
          <a:srgbClr val="FFFFFF"/>
        </a:lt1>
        <a:dk2>
          <a:srgbClr val="B5111B"/>
        </a:dk2>
        <a:lt2>
          <a:srgbClr val="969696"/>
        </a:lt2>
        <a:accent1>
          <a:srgbClr val="DAC793"/>
        </a:accent1>
        <a:accent2>
          <a:srgbClr val="C5533E"/>
        </a:accent2>
        <a:accent3>
          <a:srgbClr val="FFFFFF"/>
        </a:accent3>
        <a:accent4>
          <a:srgbClr val="000000"/>
        </a:accent4>
        <a:accent5>
          <a:srgbClr val="EAE0C8"/>
        </a:accent5>
        <a:accent6>
          <a:srgbClr val="B24A37"/>
        </a:accent6>
        <a:hlink>
          <a:srgbClr val="787878"/>
        </a:hlink>
        <a:folHlink>
          <a:srgbClr val="E7A614"/>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Infor_Mgmt_presentation">
  <a:themeElements>
    <a:clrScheme name="">
      <a:dk1>
        <a:srgbClr val="000000"/>
      </a:dk1>
      <a:lt1>
        <a:srgbClr val="FFFFFF"/>
      </a:lt1>
      <a:dk2>
        <a:srgbClr val="B5121B"/>
      </a:dk2>
      <a:lt2>
        <a:srgbClr val="999999"/>
      </a:lt2>
      <a:accent1>
        <a:srgbClr val="FFCF01"/>
      </a:accent1>
      <a:accent2>
        <a:srgbClr val="54534A"/>
      </a:accent2>
      <a:accent3>
        <a:srgbClr val="FFFFFF"/>
      </a:accent3>
      <a:accent4>
        <a:srgbClr val="000000"/>
      </a:accent4>
      <a:accent5>
        <a:srgbClr val="FFE4AA"/>
      </a:accent5>
      <a:accent6>
        <a:srgbClr val="4B4A42"/>
      </a:accent6>
      <a:hlink>
        <a:srgbClr val="C1CD23"/>
      </a:hlink>
      <a:folHlink>
        <a:srgbClr val="F06D1A"/>
      </a:folHlink>
    </a:clrScheme>
    <a:fontScheme name="Infor_Mgmt_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5"/>
        </a:solidFill>
        <a:ln w="12700" cap="flat" cmpd="sng" algn="ctr">
          <a:noFill/>
          <a:prstDash val="solid"/>
          <a:round/>
          <a:headEnd type="none" w="med" len="med"/>
          <a:tailEnd type="none" w="med" len="med"/>
        </a:ln>
        <a:effectLst/>
      </a:spPr>
      <a:bodyPr vert="horz" wrap="square" lIns="91440" tIns="45720" rIns="91440" bIns="45720" numCol="1" rtlCol="0" anchor="ctr" anchorCtr="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dirty="0" err="1" smtClean="0">
            <a:ln>
              <a:noFill/>
            </a:ln>
            <a:solidFill>
              <a:schemeClr val="bg1"/>
            </a:solidFill>
            <a:effectLst/>
            <a:latin typeface="Arial" charset="0"/>
          </a:defRPr>
        </a:defPPr>
      </a:lstStyle>
    </a:spDef>
    <a:lnDef>
      <a:spPr bwMode="auto">
        <a:solidFill>
          <a:schemeClr val="accent1"/>
        </a:solidFill>
        <a:ln w="12700" cap="flat" cmpd="sng" algn="ctr">
          <a:solidFill>
            <a:schemeClr val="tx1"/>
          </a:solidFill>
          <a:prstDash val="solid"/>
          <a:round/>
          <a:headEnd type="none" w="med" len="med"/>
          <a:tailEnd type="none" w="med" len="med"/>
        </a:ln>
        <a:effectLst/>
      </a:spPr>
      <a:bodyPr/>
      <a:lstStyle/>
    </a:lnDef>
  </a:objectDefaults>
  <a:extraClrSchemeLst>
    <a:extraClrScheme>
      <a:clrScheme name="Infor_Mgmt_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for_Mgmt_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for_Mgmt_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for_Mgmt_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for_Mgmt_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for_Mgmt_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for_Mgmt_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for_Mgmt_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for_Mgmt_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for_Mgmt_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for_Mgmt_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for_Mgmt_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Infor_Mgmt_presentation 13">
        <a:dk1>
          <a:srgbClr val="000000"/>
        </a:dk1>
        <a:lt1>
          <a:srgbClr val="FFFFFF"/>
        </a:lt1>
        <a:dk2>
          <a:srgbClr val="B5111B"/>
        </a:dk2>
        <a:lt2>
          <a:srgbClr val="969696"/>
        </a:lt2>
        <a:accent1>
          <a:srgbClr val="C6A958"/>
        </a:accent1>
        <a:accent2>
          <a:srgbClr val="C5533E"/>
        </a:accent2>
        <a:accent3>
          <a:srgbClr val="FFFFFF"/>
        </a:accent3>
        <a:accent4>
          <a:srgbClr val="000000"/>
        </a:accent4>
        <a:accent5>
          <a:srgbClr val="DFD1B4"/>
        </a:accent5>
        <a:accent6>
          <a:srgbClr val="B24A37"/>
        </a:accent6>
        <a:hlink>
          <a:srgbClr val="787878"/>
        </a:hlink>
        <a:folHlink>
          <a:srgbClr val="FFCF01"/>
        </a:folHlink>
      </a:clrScheme>
      <a:clrMap bg1="lt1" tx1="dk1" bg2="lt2" tx2="dk2" accent1="accent1" accent2="accent2" accent3="accent3" accent4="accent4" accent5="accent5" accent6="accent6" hlink="hlink" folHlink="folHlink"/>
    </a:extraClrScheme>
    <a:extraClrScheme>
      <a:clrScheme name="Infor_Mgmt_presentation 14">
        <a:dk1>
          <a:srgbClr val="000000"/>
        </a:dk1>
        <a:lt1>
          <a:srgbClr val="FFFFFF"/>
        </a:lt1>
        <a:dk2>
          <a:srgbClr val="B5111B"/>
        </a:dk2>
        <a:lt2>
          <a:srgbClr val="969696"/>
        </a:lt2>
        <a:accent1>
          <a:srgbClr val="1F6A8E"/>
        </a:accent1>
        <a:accent2>
          <a:srgbClr val="C5533E"/>
        </a:accent2>
        <a:accent3>
          <a:srgbClr val="FFFFFF"/>
        </a:accent3>
        <a:accent4>
          <a:srgbClr val="000000"/>
        </a:accent4>
        <a:accent5>
          <a:srgbClr val="ABB9C6"/>
        </a:accent5>
        <a:accent6>
          <a:srgbClr val="B24A37"/>
        </a:accent6>
        <a:hlink>
          <a:srgbClr val="787878"/>
        </a:hlink>
        <a:folHlink>
          <a:srgbClr val="FFCF01"/>
        </a:folHlink>
      </a:clrScheme>
      <a:clrMap bg1="lt1" tx1="dk1" bg2="lt2" tx2="dk2" accent1="accent1" accent2="accent2" accent3="accent3" accent4="accent4" accent5="accent5" accent6="accent6" hlink="hlink" folHlink="folHlink"/>
    </a:extraClrScheme>
    <a:extraClrScheme>
      <a:clrScheme name="Infor_Mgmt_presentation 15">
        <a:dk1>
          <a:srgbClr val="000000"/>
        </a:dk1>
        <a:lt1>
          <a:srgbClr val="FFFFFF"/>
        </a:lt1>
        <a:dk2>
          <a:srgbClr val="B5111B"/>
        </a:dk2>
        <a:lt2>
          <a:srgbClr val="969696"/>
        </a:lt2>
        <a:accent1>
          <a:srgbClr val="1F6A8E"/>
        </a:accent1>
        <a:accent2>
          <a:srgbClr val="C5533E"/>
        </a:accent2>
        <a:accent3>
          <a:srgbClr val="FFFFFF"/>
        </a:accent3>
        <a:accent4>
          <a:srgbClr val="000000"/>
        </a:accent4>
        <a:accent5>
          <a:srgbClr val="ABB9C6"/>
        </a:accent5>
        <a:accent6>
          <a:srgbClr val="B24A37"/>
        </a:accent6>
        <a:hlink>
          <a:srgbClr val="787878"/>
        </a:hlink>
        <a:folHlink>
          <a:srgbClr val="E7A614"/>
        </a:folHlink>
      </a:clrScheme>
      <a:clrMap bg1="lt1" tx1="dk1" bg2="lt2" tx2="dk2" accent1="accent1" accent2="accent2" accent3="accent3" accent4="accent4" accent5="accent5" accent6="accent6" hlink="hlink" folHlink="folHlink"/>
    </a:extraClrScheme>
    <a:extraClrScheme>
      <a:clrScheme name="Infor_Mgmt_presentation 16">
        <a:dk1>
          <a:srgbClr val="000000"/>
        </a:dk1>
        <a:lt1>
          <a:srgbClr val="FFFFFF"/>
        </a:lt1>
        <a:dk2>
          <a:srgbClr val="B5111B"/>
        </a:dk2>
        <a:lt2>
          <a:srgbClr val="969696"/>
        </a:lt2>
        <a:accent1>
          <a:srgbClr val="DAC793"/>
        </a:accent1>
        <a:accent2>
          <a:srgbClr val="C5533E"/>
        </a:accent2>
        <a:accent3>
          <a:srgbClr val="FFFFFF"/>
        </a:accent3>
        <a:accent4>
          <a:srgbClr val="000000"/>
        </a:accent4>
        <a:accent5>
          <a:srgbClr val="EAE0C8"/>
        </a:accent5>
        <a:accent6>
          <a:srgbClr val="B24A37"/>
        </a:accent6>
        <a:hlink>
          <a:srgbClr val="787878"/>
        </a:hlink>
        <a:folHlink>
          <a:srgbClr val="E7A614"/>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Infor_Mgmt_presentation">
  <a:themeElements>
    <a:clrScheme name="">
      <a:dk1>
        <a:srgbClr val="000000"/>
      </a:dk1>
      <a:lt1>
        <a:srgbClr val="FFFFFF"/>
      </a:lt1>
      <a:dk2>
        <a:srgbClr val="B5121B"/>
      </a:dk2>
      <a:lt2>
        <a:srgbClr val="999999"/>
      </a:lt2>
      <a:accent1>
        <a:srgbClr val="FFCF01"/>
      </a:accent1>
      <a:accent2>
        <a:srgbClr val="54534A"/>
      </a:accent2>
      <a:accent3>
        <a:srgbClr val="FFFFFF"/>
      </a:accent3>
      <a:accent4>
        <a:srgbClr val="000000"/>
      </a:accent4>
      <a:accent5>
        <a:srgbClr val="FFE4AA"/>
      </a:accent5>
      <a:accent6>
        <a:srgbClr val="4B4A42"/>
      </a:accent6>
      <a:hlink>
        <a:srgbClr val="C1CD23"/>
      </a:hlink>
      <a:folHlink>
        <a:srgbClr val="F06D1A"/>
      </a:folHlink>
    </a:clrScheme>
    <a:fontScheme name="Infor_Mgmt_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5"/>
        </a:solidFill>
        <a:ln w="12700" cap="flat" cmpd="sng" algn="ctr">
          <a:noFill/>
          <a:prstDash val="solid"/>
          <a:round/>
          <a:headEnd type="none" w="med" len="med"/>
          <a:tailEnd type="none" w="med" len="med"/>
        </a:ln>
        <a:effectLst/>
      </a:spPr>
      <a:bodyPr vert="horz" wrap="square" lIns="91440" tIns="45720" rIns="91440" bIns="45720" numCol="1" rtlCol="0" anchor="ctr" anchorCtr="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dirty="0" err="1" smtClean="0">
            <a:ln>
              <a:noFill/>
            </a:ln>
            <a:solidFill>
              <a:schemeClr val="bg1"/>
            </a:solidFill>
            <a:effectLst/>
            <a:latin typeface="Arial" charset="0"/>
          </a:defRPr>
        </a:defPPr>
      </a:lstStyle>
    </a:spDef>
    <a:lnDef>
      <a:spPr bwMode="auto">
        <a:solidFill>
          <a:schemeClr val="accent1"/>
        </a:solidFill>
        <a:ln w="12700" cap="flat" cmpd="sng" algn="ctr">
          <a:solidFill>
            <a:schemeClr val="tx1"/>
          </a:solidFill>
          <a:prstDash val="solid"/>
          <a:round/>
          <a:headEnd type="none" w="med" len="med"/>
          <a:tailEnd type="none" w="med" len="med"/>
        </a:ln>
        <a:effectLst/>
      </a:spPr>
      <a:bodyPr/>
      <a:lstStyle/>
    </a:lnDef>
  </a:objectDefaults>
  <a:extraClrSchemeLst>
    <a:extraClrScheme>
      <a:clrScheme name="Infor_Mgmt_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for_Mgmt_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for_Mgmt_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for_Mgmt_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for_Mgmt_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for_Mgmt_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for_Mgmt_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for_Mgmt_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for_Mgmt_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for_Mgmt_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for_Mgmt_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for_Mgmt_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Infor_Mgmt_presentation 13">
        <a:dk1>
          <a:srgbClr val="000000"/>
        </a:dk1>
        <a:lt1>
          <a:srgbClr val="FFFFFF"/>
        </a:lt1>
        <a:dk2>
          <a:srgbClr val="B5111B"/>
        </a:dk2>
        <a:lt2>
          <a:srgbClr val="969696"/>
        </a:lt2>
        <a:accent1>
          <a:srgbClr val="C6A958"/>
        </a:accent1>
        <a:accent2>
          <a:srgbClr val="C5533E"/>
        </a:accent2>
        <a:accent3>
          <a:srgbClr val="FFFFFF"/>
        </a:accent3>
        <a:accent4>
          <a:srgbClr val="000000"/>
        </a:accent4>
        <a:accent5>
          <a:srgbClr val="DFD1B4"/>
        </a:accent5>
        <a:accent6>
          <a:srgbClr val="B24A37"/>
        </a:accent6>
        <a:hlink>
          <a:srgbClr val="787878"/>
        </a:hlink>
        <a:folHlink>
          <a:srgbClr val="FFCF01"/>
        </a:folHlink>
      </a:clrScheme>
      <a:clrMap bg1="lt1" tx1="dk1" bg2="lt2" tx2="dk2" accent1="accent1" accent2="accent2" accent3="accent3" accent4="accent4" accent5="accent5" accent6="accent6" hlink="hlink" folHlink="folHlink"/>
    </a:extraClrScheme>
    <a:extraClrScheme>
      <a:clrScheme name="Infor_Mgmt_presentation 14">
        <a:dk1>
          <a:srgbClr val="000000"/>
        </a:dk1>
        <a:lt1>
          <a:srgbClr val="FFFFFF"/>
        </a:lt1>
        <a:dk2>
          <a:srgbClr val="B5111B"/>
        </a:dk2>
        <a:lt2>
          <a:srgbClr val="969696"/>
        </a:lt2>
        <a:accent1>
          <a:srgbClr val="1F6A8E"/>
        </a:accent1>
        <a:accent2>
          <a:srgbClr val="C5533E"/>
        </a:accent2>
        <a:accent3>
          <a:srgbClr val="FFFFFF"/>
        </a:accent3>
        <a:accent4>
          <a:srgbClr val="000000"/>
        </a:accent4>
        <a:accent5>
          <a:srgbClr val="ABB9C6"/>
        </a:accent5>
        <a:accent6>
          <a:srgbClr val="B24A37"/>
        </a:accent6>
        <a:hlink>
          <a:srgbClr val="787878"/>
        </a:hlink>
        <a:folHlink>
          <a:srgbClr val="FFCF01"/>
        </a:folHlink>
      </a:clrScheme>
      <a:clrMap bg1="lt1" tx1="dk1" bg2="lt2" tx2="dk2" accent1="accent1" accent2="accent2" accent3="accent3" accent4="accent4" accent5="accent5" accent6="accent6" hlink="hlink" folHlink="folHlink"/>
    </a:extraClrScheme>
    <a:extraClrScheme>
      <a:clrScheme name="Infor_Mgmt_presentation 15">
        <a:dk1>
          <a:srgbClr val="000000"/>
        </a:dk1>
        <a:lt1>
          <a:srgbClr val="FFFFFF"/>
        </a:lt1>
        <a:dk2>
          <a:srgbClr val="B5111B"/>
        </a:dk2>
        <a:lt2>
          <a:srgbClr val="969696"/>
        </a:lt2>
        <a:accent1>
          <a:srgbClr val="1F6A8E"/>
        </a:accent1>
        <a:accent2>
          <a:srgbClr val="C5533E"/>
        </a:accent2>
        <a:accent3>
          <a:srgbClr val="FFFFFF"/>
        </a:accent3>
        <a:accent4>
          <a:srgbClr val="000000"/>
        </a:accent4>
        <a:accent5>
          <a:srgbClr val="ABB9C6"/>
        </a:accent5>
        <a:accent6>
          <a:srgbClr val="B24A37"/>
        </a:accent6>
        <a:hlink>
          <a:srgbClr val="787878"/>
        </a:hlink>
        <a:folHlink>
          <a:srgbClr val="E7A614"/>
        </a:folHlink>
      </a:clrScheme>
      <a:clrMap bg1="lt1" tx1="dk1" bg2="lt2" tx2="dk2" accent1="accent1" accent2="accent2" accent3="accent3" accent4="accent4" accent5="accent5" accent6="accent6" hlink="hlink" folHlink="folHlink"/>
    </a:extraClrScheme>
    <a:extraClrScheme>
      <a:clrScheme name="Infor_Mgmt_presentation 16">
        <a:dk1>
          <a:srgbClr val="000000"/>
        </a:dk1>
        <a:lt1>
          <a:srgbClr val="FFFFFF"/>
        </a:lt1>
        <a:dk2>
          <a:srgbClr val="B5111B"/>
        </a:dk2>
        <a:lt2>
          <a:srgbClr val="969696"/>
        </a:lt2>
        <a:accent1>
          <a:srgbClr val="DAC793"/>
        </a:accent1>
        <a:accent2>
          <a:srgbClr val="C5533E"/>
        </a:accent2>
        <a:accent3>
          <a:srgbClr val="FFFFFF"/>
        </a:accent3>
        <a:accent4>
          <a:srgbClr val="000000"/>
        </a:accent4>
        <a:accent5>
          <a:srgbClr val="EAE0C8"/>
        </a:accent5>
        <a:accent6>
          <a:srgbClr val="B24A37"/>
        </a:accent6>
        <a:hlink>
          <a:srgbClr val="787878"/>
        </a:hlink>
        <a:folHlink>
          <a:srgbClr val="E7A614"/>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16556</TotalTime>
  <Words>5340</Words>
  <Application>Microsoft Office PowerPoint</Application>
  <PresentationFormat>On-screen Show (4:3)</PresentationFormat>
  <Paragraphs>686</Paragraphs>
  <Slides>59</Slides>
  <Notes>59</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59</vt:i4>
      </vt:variant>
    </vt:vector>
  </HeadingPairs>
  <TitlesOfParts>
    <vt:vector size="65" baseType="lpstr">
      <vt:lpstr>Infor_Mgmt_presentation</vt:lpstr>
      <vt:lpstr>1_Infor_Mgmt_presentation</vt:lpstr>
      <vt:lpstr>2_Infor_Mgmt_presentation</vt:lpstr>
      <vt:lpstr>3_Infor_Mgmt_presentation</vt:lpstr>
      <vt:lpstr>4_Infor_Mgmt_presentation</vt:lpstr>
      <vt:lpstr>Slide</vt:lpstr>
      <vt:lpstr>Infor EAM - informacijski sustav za podršku upravljanju održavanjem i Asset Management  Krešimir Brckan, EKONERG </vt:lpstr>
      <vt:lpstr>Uvod</vt:lpstr>
      <vt:lpstr>EKONERG</vt:lpstr>
      <vt:lpstr>Ekonerg</vt:lpstr>
      <vt:lpstr>Ekonerg</vt:lpstr>
      <vt:lpstr>INFOR</vt:lpstr>
      <vt:lpstr>Infor - profil tvrtke</vt:lpstr>
      <vt:lpstr>Infor EAM</vt:lpstr>
      <vt:lpstr>Infor portfelj poslovnih rješenja &amp; Infor ION integracija</vt:lpstr>
      <vt:lpstr>Infor EAM u procesnoj industriji</vt:lpstr>
      <vt:lpstr>Infor EAM u diskretnoj industriji</vt:lpstr>
      <vt:lpstr>Infor EAM u distribuciji proizvoda</vt:lpstr>
      <vt:lpstr>Infor EAM u Facility Managementu</vt:lpstr>
      <vt:lpstr>Infor EAM u Facility Managementu</vt:lpstr>
      <vt:lpstr>Infor EAM - Izvod iz liste globalnih klijenata po sektorima</vt:lpstr>
      <vt:lpstr>INFOR EAM</vt:lpstr>
      <vt:lpstr>MAB FM</vt:lpstr>
      <vt:lpstr>SWCC</vt:lpstr>
      <vt:lpstr>KAZAKHMYS</vt:lpstr>
      <vt:lpstr>GENEL ENERGY</vt:lpstr>
      <vt:lpstr>EKONERG</vt:lpstr>
      <vt:lpstr>Energetika - proizvodnja električne i toplinske energije</vt:lpstr>
      <vt:lpstr>Energetika, komunalni sustavi - toplinarstvo</vt:lpstr>
      <vt:lpstr>Komunalni sustavi - vodoopskrba</vt:lpstr>
      <vt:lpstr>Nafta i plin</vt:lpstr>
      <vt:lpstr>INAgip EAM/CMMS rješenje</vt:lpstr>
      <vt:lpstr>Prehrambena industrija</vt:lpstr>
      <vt:lpstr>Prehrambena industrija</vt:lpstr>
      <vt:lpstr>Prehrambena industrija</vt:lpstr>
      <vt:lpstr>Prehrambena industrija, maloprodaja…</vt:lpstr>
      <vt:lpstr>Primjena u nastavnom procesu</vt:lpstr>
      <vt:lpstr>EKONERG</vt:lpstr>
      <vt:lpstr>Energetika - električna energija</vt:lpstr>
      <vt:lpstr>Facility Management</vt:lpstr>
      <vt:lpstr>Komunalni sustavi - vodoopskrba</vt:lpstr>
      <vt:lpstr>Hidrotehnički objekti – sustav obrane od poplava</vt:lpstr>
      <vt:lpstr>INFOR EAM</vt:lpstr>
      <vt:lpstr>Infor EAM</vt:lpstr>
      <vt:lpstr>Infor EAM</vt:lpstr>
      <vt:lpstr>Infor EAM</vt:lpstr>
      <vt:lpstr>Infor ION</vt:lpstr>
      <vt:lpstr>Infor EAM – integracija</vt:lpstr>
      <vt:lpstr>Infor EAM - početna stranica  Pregled KPI i operativnih podataka za upravljanje održavanjem</vt:lpstr>
      <vt:lpstr>Infor EAM - napredni sustav izvještavanja  HTML, PDF ili XLS format izvještaja</vt:lpstr>
      <vt:lpstr>INFOR EAM</vt:lpstr>
      <vt:lpstr>Infor EAM Reliability - predkonfigurirana analitika (pr. 1)</vt:lpstr>
      <vt:lpstr>Infor EAM Reliability - predkonfigurirana analitika (pr. 2)</vt:lpstr>
      <vt:lpstr>Infor EAM Reliability - predkonfigurirana analitika (pr. 3)</vt:lpstr>
      <vt:lpstr>Infor EAM Reliability - predkonfigurirana analitika (pr. 4)</vt:lpstr>
      <vt:lpstr>Infor EAM Reliability - predkonfigurirana analitika (pr. 5)</vt:lpstr>
      <vt:lpstr>Infor EAM - Energy Performance Management Integralni pristup Asset i Energy Managementu</vt:lpstr>
      <vt:lpstr>Infor EAM - Energy Performance Management (EPM)</vt:lpstr>
      <vt:lpstr>Infor EAM mobile</vt:lpstr>
      <vt:lpstr>Infor EAM – GIS integracija</vt:lpstr>
      <vt:lpstr>Infor EAM – Space management</vt:lpstr>
      <vt:lpstr>INFOR EAM </vt:lpstr>
      <vt:lpstr>Odlike Infor EAM rešenja</vt:lpstr>
      <vt:lpstr>Odlike Infor EAM rešenja</vt:lpstr>
      <vt:lpstr>PowerPoint Presentation</vt:lpstr>
    </vt:vector>
  </TitlesOfParts>
  <Company>Infor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Infor</dc:creator>
  <cp:lastModifiedBy>Tomislav Ivancek</cp:lastModifiedBy>
  <cp:revision>856</cp:revision>
  <cp:lastPrinted>2013-03-06T20:04:11Z</cp:lastPrinted>
  <dcterms:created xsi:type="dcterms:W3CDTF">2006-05-18T19:48:12Z</dcterms:created>
  <dcterms:modified xsi:type="dcterms:W3CDTF">2014-04-07T11:28:32Z</dcterms:modified>
</cp:coreProperties>
</file>